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4"/>
  </p:sldMasterIdLst>
  <p:notesMasterIdLst>
    <p:notesMasterId r:id="rId25"/>
  </p:notesMasterIdLst>
  <p:sldIdLst>
    <p:sldId id="270" r:id="rId5"/>
    <p:sldId id="257" r:id="rId6"/>
    <p:sldId id="317" r:id="rId7"/>
    <p:sldId id="316" r:id="rId8"/>
    <p:sldId id="303" r:id="rId9"/>
    <p:sldId id="309" r:id="rId10"/>
    <p:sldId id="258" r:id="rId11"/>
    <p:sldId id="261" r:id="rId12"/>
    <p:sldId id="304" r:id="rId13"/>
    <p:sldId id="305" r:id="rId14"/>
    <p:sldId id="306" r:id="rId15"/>
    <p:sldId id="307" r:id="rId16"/>
    <p:sldId id="308" r:id="rId17"/>
    <p:sldId id="310" r:id="rId18"/>
    <p:sldId id="311" r:id="rId19"/>
    <p:sldId id="318" r:id="rId20"/>
    <p:sldId id="312" r:id="rId21"/>
    <p:sldId id="313" r:id="rId22"/>
    <p:sldId id="314" r:id="rId23"/>
    <p:sldId id="31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BAB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37A51-AF88-4046-ADBA-A680B4428B5F}" v="3186" dt="2020-04-13T08:48:43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3" autoAdjust="0"/>
    <p:restoredTop sz="96159"/>
  </p:normalViewPr>
  <p:slideViewPr>
    <p:cSldViewPr snapToGrid="0">
      <p:cViewPr varScale="1">
        <p:scale>
          <a:sx n="91" d="100"/>
          <a:sy n="91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23.12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101 12 22289,'-39'0'-512,"7"-2"0,12 0-916,11-2 1,14 0 3416,14 4-2068,2 0 1,6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7826,'-6'5'1274,"1"-4"-278,5 4-320,0 0-593,0 2 1,0 4 79,0 0 0,4 0 38,-1 0 0,2 0-1,-1 1 0,-1 2 0,4 1 1,-5 6 24,2 2 0,-1-1-76,0 4 0,-1 1 179,1-1 0,-1 4-73,-2-4 0,0 4-334,0-4 0,0 0 98,0-4 1,-4 1-271,0-1 1,0-5 131,4-2 1,0-2-1170,0-2 269,0 0-235,0-5-850,5-1 2104,2-5 0,4-10 0,0-2 0</inkml:trace>
  <inkml:trace contextRef="#ctx0" brushRef="#br0" timeOffset="399">302 101 10896,'7'0'1618,"-3"0"-1451,1 0 0,-3 1 84,1 3 0,0-2-13,1 6 0,-3-5 32,3 5 1,-2-1 105,2 4 0,-3 0-87,3 1 1,-3 3 138,-1-1 1,4 6-169,-1-1 0,1 2-105,-4 1 1,0 4 12,0 0 1,0 5 1,0-1 0,0 2-109,0 2 0,-1 1 49,-3 2 0,3 1-192,-3 3 0,-1-4-127,2-7 1,-6 1-299,1-5 1,2 0-739,-1-3 847,-1-6 1,-3 3 118,0-5 1,4-2-351,-1-5-2433,1 2 3062,-4-9 0,-1-1 0,1-6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29:4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45 7942,'-3'-8'0,"-1"1"0,-5 5 1134,8-3 29,-4 5-365,0 0-103,-1 0-394,0 5 1,-3 4-218,5 6 1,1 4 136,3-4 0,0 6-221,0 1 1,-4 1 71,0 3 0,0 1-431,4-1 1,0-1-131,0-7 1,0 2-414,0-5 0,2 0 589,1-4 1,0-1 8,4-2 0,-3 0-1216,3-4 1520,-4 0 0,2-4 0,-5 0 0</inkml:trace>
  <inkml:trace contextRef="#ctx0" brushRef="#br0" timeOffset="344">45 179 7942,'-4'-11'0,"1"0"0,-5-1 927,4 1 1,1 4-377,3-1 1,0 5 238,0-5-294,0 6-468,5-8 0,1 5 77,5-3 0,1 0 143,3 4 1,-2-3-511,2 3 1,1-1 204,-1 1 1,0 3-81,-4-3 1,0 3 27,0 1 0,0 0-124,0 0 234,-4 0 25,2 5 0,-6-3 559,4 6-510,-4-6 75,2 8 0,-5-7-60,0 4 1,1-3 220,3 3 0,-3 1-66,3 3 1,-3 0 73,-1 0 0,0 5-72,0 3 0,4 0-197,-1 3 1,1-2-402,-4 6 1,0-3 496,0 0 0,0-5-442,0 1 0,0-1 156,0 5 1,0-5-852,0 1 1,0-5 457,0 1 1,4-3-704,0-1 0,-1 0 73,-3 0 1163,0 1 0,5-1 0,1 0 0</inkml:trace>
  <inkml:trace contextRef="#ctx0" brushRef="#br0" timeOffset="950">391 201 8045,'-6'-6'-11,"1"1"1986,5 5-876,0-5-187,0 4-513,0-4 1,5 4-133,2-3 0,3 3-27,1-3 0,1 3 0,-1 1 0,1-4-16,3 0 0,-3 1-1240,3 3 895,-2 0 1,-2 0-1341,0 0-54,-5 0 672,-1 0-6,-5 0 767,0 5 1,0-3 338,0 5 0,-3-3 23,-1 4 1,0-5-124,4 5 1,0-1-134,0 4 0,-4 1 15,1-1 0,-1 0-190,4 0 1,0 0 70,0 0 1,0 1-50,0-1 1,-1 0 3,-3 0-116,3 0 0,-4 0 92,5 0-29,-5-4 418,-1 3 1,-6-9-121,1 3 1,4-3 270,-1-1 0,1 0-160,-4 0 0,3 0 26,1 0 19,-1 0 0,1 0 1182,0 0-850,4 0-127,-2 0-428,5 0 1,5-4 128,3 0 1,5 1-156,2 3 0,5-2 84,-1-1 1,-2 1 28,1-1 0,0-2-75,0 1 0,4-1 123,-4 1 1,0 3-224,0-3 1,-4 2 158,1-2-301,-3 3 1,-1-4 25,0 5-809,-4 0 459,-2 0 82,0 0-2285,-4 0 1205,4 0 1499,0 0 0,1 5 0,5 1 0</inkml:trace>
  <inkml:trace contextRef="#ctx0" brushRef="#br0" timeOffset="1426">815 78 7933,'-7'-11'0,"-1"0"2439,1 5-1055,7 1 298,0 0-1375,5 4-87,-4-4 0,9 5-248,-4-5 303,6 4-110,4-4 0,-4 5-228,3 0 1,1 3 126,-1 1 0,0 5-211,-4-2 1,0 3 163,0 1 0,-1 0-211,-2 1 0,0 0 101,-4 3 0,0-3 81,-4 3 1,0-2-10,0-2 1,0 1-17,0 3 1,-1-3 451,-3 3 0,-2 1-144,-6-1 0,1 1-210,0-1 0,0-2 52,0 2 0,0-3-473,-1-1 1,-2 0 203,-1 0 1,0 1-724,4-1 0,0-4-2910,-1 1 3548,6-6 1,0 3-354,2-5 0,3-1 162,-3-3 0,4-2 432,4-5 0,-3 0 0,3-1 0,2 3 0,2 1 202,-3-2 69,4 4 0,-6 0 1503,4 2 1,-3 3-1763,4 1 0,-5 0 509,5 0 0,-1 0-74,4 0 0,0 1-10,1 3 1,3-2-159,-1 6 1,3-5-495,-3 5 1,-1-6-133,2 2 1,-3 1-296,-1-1 0,0 1-599,1-2 0,-5-1 21,1 1 750,-1-1 470,4-2 0,0 0 0,0 0 0</inkml:trace>
  <inkml:trace contextRef="#ctx0" brushRef="#br0" timeOffset="1684">1184 0 7942,'-18'0'3207,"6"0"-2785,5 0 1,4 5-1,-1 3 262,3 2-396,6 1 1,-2 5-28,4 2 1,0 5-214,5 3 0,-5-1 49,0 4 0,0-3-512,0 4 1,2-5-543,-5 1 1,0-2 591,0-2 1,-3-1-449,3-2 1,-3-2-211,-1-2 255,0-3 236,0 4-329,0-9 861,-5-2 0,-1-10 0,-5-2 0</inkml:trace>
  <inkml:trace contextRef="#ctx0" brushRef="#br0" timeOffset="1816">1184 324 7683,'0'-11'-80,"0"0"80,0 0 0,1 3 0,3 1 0,1 3 1283,2-4 0,2 5-253,-5-5 0,4 6-435,0-2 0,2-1-697,1 1 1,1 1 125,3 3 1,-3 0-1360,3 0 1,1 0 815,-1 0 0,4 0 519,-4 0 0,0 5 0,-4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29:44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34 191 7915,'-11'-5'1848,"0"3"-1136,5-3-209,1 5-116,5 0 1,5-3-170,2-1 1,3 0 44,1 4 0,4 0-149,0 0 0,0 0-375,-4 0 0,4 0 257,0 0 1,3 0-540,-3 0 1,0 0 314,-4 0 1,1-3-450,-1-1 0,0-1-100,0 1 336,0 3 1,-3-8-395,-1 5-1,-4-4 686,1 2 1,-5-4 149,-2 2 0,0 0-4,-4 4-17,4-5 0,-6 7 0,4-5 427,-1 2 0,3 1-164,-5 0-214,6 3 0,-5-4 1314,4 5-458,1 0 1,-2 1 44,4 3-652,-5 2 0,3 5 0,-1 1-128,1 3 0,-1-1 5,-1 4 1,-1 1 63,1 3 1,2 1-109,-6-1 0,5-3-709,-5-1 0,2 0 418,-2 0 1,0 2 132,4-5 0,-3 0-859,3-4 1,-1-1-58,1-3-326,3 3 857,-4-8 1,5 4-18,0-3 450,0-1 0,5 3 0,-3-10 0,6-3 0,-4-2 0,3-1 0,-3 0 7,3 0 0,-3 0-26,3 0 0,-4-1 863,1 1-623,2 0 0,-5 4 1113,3-1-930,-3 6 1,-1-1 179,0 11 1,0 0-188,0 11 0,0 6-123,0 8 1,0 2-172,0 6 0,0-5 77,0 1 0,4-3-309,-1-5 1,5 4 159,-4-4 0,3-1-605,-3-2 1,3-8 340,-3-3 0,3-2-118,-3-2-585,5 0 1,-4-6-84,2-5 1,-2-6 1018,-5-9 0,5-3 0,1-4 0</inkml:trace>
  <inkml:trace contextRef="#ctx0" brushRef="#br0" timeOffset="326">179 380 7915,'0'-7'0,"0"-1"442,0 1-56,0 1-222,0-4 0,2 7 42,1-4 0,0 1 39,4-2 1,1-2-28,3 3 0,0-3-112,0-1 1,4 0-172,0 0 1,0 3-238,-4 1 0,1-1 644,3-3-302,-2 5 0,3-3 27,-5 5 0,-4 1 309,1 3-309,-6 0 1,7 1 211,-5 3 1,3 2 120,-3 5 1,1 1-261,-1 3 0,1 1 19,2 3 0,3 2 41,-3-2 1,0 2-158,0 1 0,-3 1 72,3-1 0,-3 0-163,3 1 0,-4-1 42,1 0 1,0-3 105,0-1 1,4-4-248,-5 1 0,2 0-1163,-1-4-975,-3 3 1723,9-8 0,-7 0-178,4-2 375,-4-3 365,2-1 0,0-10 0,1-2 0</inkml:trace>
  <inkml:trace contextRef="#ctx0" brushRef="#br0" timeOffset="557">202 459 7994,'-7'-5'1904,"-2"3"-840,7-3-418,-3 5 282,5 0-702,5-5-46,2 4 46,4-4 0,0 5 0,5 0-784,1 0 364,6 0 210,-1 0 0,0 0-1610,1 0 866,-1 0-1299,0 0 1,-4 0 1867,-3 0 1,-3 0 158,-1 0 0,0-5 0,0-1 0</inkml:trace>
  <inkml:trace contextRef="#ctx0" brushRef="#br0" timeOffset="750">269 525 7980,'-5'7'0,"3"3"1729,-7-9-424,7 4-578,-3 0-329,5-4-173,0 4-515,0 0 0,5-4 531,3 3 0,7-3-17,3-1 1,8-1-1,4-3 1,-1-2-1893,0-5 0,0 0 325,1-1 1343,2 1 0,-9-5 0,5-1 0</inkml:trace>
  <inkml:trace contextRef="#ctx0" brushRef="#br0" timeOffset="1333">615 179 7995,'-11'0'1294,"-1"0"1,7 0-1091,5 0 0,5-1 32,7-3 1,0 3 0,3-3 0,2 0-211,6 0 0,3-5 146,0 2 1,5 0-613,-2 0 1,-1 1-8,-2-2 1,-3 0-295,0 4 0,-6 0 181,-2 4 1,-3 0-118,-1 0-457,-4 0 1134,-2 0 0,-7 0 0,-1 0 0,-4 0 0,-4 0 0,0-5 0,0-1 0</inkml:trace>
  <inkml:trace contextRef="#ctx0" brushRef="#br0" timeOffset="1499">793 34 7955,'-11'-6'-489,"0"-4"536,0 3 296,0 2 1,3 0 435,1 5-415,4 0 1,-2 6 201,5 5-111,0 5-178,0 7-281,0-1 0,0 4 0,2 1 192,1 2 1,-1-1-122,1 2 1,0 1-204,0-5 0,-1 0-426,1-3 1,4-6 394,0-2-1588,-2-3 780,5-1 975,-4-4 0,5-2 0,1-5 0</inkml:trace>
  <inkml:trace contextRef="#ctx0" brushRef="#br0" timeOffset="1690">827 79 7955,'0'7'957,"0"1"1,0-1-353,0 4 1,0 2-404,0 2 0,4-2-219,-1 6 0,2-2-297,-1 2 0,-2 1-1205,6-5 0,-6 3 1530,2-3 0,-3 4-697,-1-4 0,0 0 686,0-4 0,-5 0 0,-1 0 0</inkml:trace>
  <inkml:trace contextRef="#ctx0" brushRef="#br0" timeOffset="2267">726 336 8483,'8'0'2083,"-1"0"-1927,-4 0 0,7 0 156,-3 0-501,3 0 1,1-4 155,0 0 1,1 1-447,-1 3 1,0-2 44,0-1-189,0 1 309,0-3-732,-4 5 702,-2 0 1,-7 2 5,-1 1 1,0-1 199,-4 1 1,-1 2 137,-3-1 0,0 1 17,0-1 0,0-2-17,-1 6 0,1-2 0,0 1 0,0 2 0,0-5 842,4 4-591,-2-1 1,7 0 144,-1 0 0,3-4 188,3 1-392,-1-3 1,7-1 0,-1 0-27,2 0 0,5 0 45,0 0 1,0-4-11,-4 0 1,-1-1-79,-3 2-319,3 1 108,-9-2 160,9 4 321,-9 0-295,4 0-35,-5 0 30,-5 4-141,4 3 0,-9 4 175,3 0-22,-3 0-412,4 0 348,-4 1 1,4 2 65,-6 1-233,1 0 3,0-4 178,5 5-36,-4-8 0,9 7-54,-3-8 66,-2-2-891,4 5-463,-2-9 564,4 4-229,0-5 619,0 5-129,4-3 1494,-2 2-1183,8-4-35,-9 0 0,9 0 511,-4 0-303,5-4-9,0 2 1,1-4 1165,-1 2-508,5 3-425,-4-9 0,9 9 364,-2-3 1,-2-1-339,2 2 1,-4-1-282,3 4 0,-4-1 245,1-3 1,-3 3 35,-1-3 1,-3 3-1833,-1 1 792,-4 0 804,2 0 0,-5-5 0,0-2 0</inkml:trace>
  <inkml:trace contextRef="#ctx0" brushRef="#br0" timeOffset="2505">1005 157 8184,'-6'-6'254,"-4"1"1009,9 5-522,-4 0-260,5 5 47,-5 6-153,4 1 54,-4 10-306,5-5 97,5 10-1,-4-3 1,9 3-726,-4-5 417,5 1 128,-4-1-1,3 0-1367,-4-4 703,0 3 351,4-9 194,-9 4-1433,4-9 613,-5 2 143,5-7 169,-4 3 140,4-5 449,-5 0 0,0-5 0,0-1 0</inkml:trace>
  <inkml:trace contextRef="#ctx0" brushRef="#br0" timeOffset="2789">994 291 7930,'-3'-17'113,"-1"2"107,0-3 55,4 6-56,0-4 63,0 5-63,0 0-59,0-1 1,1 5 325,3 0-365,2-1-109,5-3 149,1 5 1,-1-3-91,0 5 1,-4 1 65,1 3 0,-1 0-27,4 0 0,1 5 62,-1 2 1,-1 3-52,-3 1 1,3 0-11,-2 0 1,1 4 90,3 0 1,-1 0-74,0-4 0,0 2 62,0 2-61,0-3 1,1 4 29,-1-5 1,0 5-339,0 3 0,0-3 140,0-1 0,-1 1 0,-1-1 168,-2-1-221,1 3 0,-2-5 0,-2 3 0,-2-2-806,2-2-760,-3 0 675,4 0-1116,-5 0 1143,-5-4 955,-1-3 0,-5 1 0,0 2 0</inkml:trace>
  <inkml:trace contextRef="#ctx0" brushRef="#br0" timeOffset="2994">1106 336 7885,'-17'0'2956,"5"0"-2329,7 0 773,5 0-1641,5-5 0,2 3 193,4-1 1,4 2-1134,0 1 1,3 0 24,-3 0 1,0 0 282,-4 0 873,0 0 0,0 0 0,1 0 0</inkml:trace>
  <inkml:trace contextRef="#ctx0" brushRef="#br0" timeOffset="3137">1162 358 7885,'-5'7'0,"-3"1"684,-2-6 0,1 5 2158,1-4-1996,3-1-316,0 3-42,4-5-82,-4 0-54,5 0-1340,0 4 601,0-2 301,5 8 151,6-9-2712,1 4 1300,10-5 643,-5 0 704,10 0 0,-3 0 0,3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29:53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34 8036,'-11'-5'267,"0"-1"325,0-5-137,5 5-374,1 1 102,10 5-90,1 0 1,1 0 17,1 0 0,-6 1 76,2 3 329,-3-3-357,-1 9 1,0-4 21,0 5 0,0 0 0,0 1 1,0-1-3,0 0 1,4 5-47,0 3 0,-1-2 4,-3 2 0,0 1 73,0 6 1,0 2-46,0 6 1,2 4 1,1 3 1,-1 4-19,1 3 1,-1 3 32,-2 5 1,0-2 10,0-2 0,0 8-1,0-1 0,1 1-115,3 0 1,-3-1 98,2-3 0,2 1-7,-1-9 0,5-3 3,-2-4 1,-1-5-709,2 1 1,-4-3 275,3-5 0,-1-1 13,2-6 0,0-5-180,-4-2 1,0-6-869,-4-2 171,0-4-517,0 2 600,0-5 0,4-9 1041,-1-2 0,-4-13 0,-5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03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8226,'1'-7'368,"3"0"0,2 4-102,5-1 0,0-1-30,0 2 1,2-1-297,1 4 1,-1-4 115,2 1 1,-3-2-138,-1 1 0,1 3-75,-1-3 0,0 1 96,0 0 1,0 1-483,0-1 372,1-3 1,-1 4-549,0-1 265,-5 1-102,-1 2 347,-5 0 1,-1 4-210,-3 0 417,-2 4 0,-10-6 0,-2 3 0</inkml:trace>
  <inkml:trace contextRef="#ctx0" brushRef="#br0" timeOffset="209">112 23 8098,'0'-6'517,"-5"1"1,4 6-310,-3 3 1,3-2 26,1 6 0,1-2-313,3 1 0,-3 3 0,4-2 0,0 2-218,3 1 1,-2 0-163,1 0 0,-3 0 1,3 0-255,2 1 1,-4-1 711,-1 0 0,-8 5 0,-2 1 0</inkml:trace>
  <inkml:trace contextRef="#ctx0" brushRef="#br0" timeOffset="382">68 391 8098,'-8'12'312,"1"-1"0,4 0-210,-1 0 0,3 0 119,1 0 1,5 1-212,3-1 0,2-4 90,1 1 1,1-5-301,3 5 0,-3-6 153,3 2 0,1-3-443,-1-1 1,1 0 283,-1 0 1,-2-1 203,2-3 1,-3 2 1,-1-6 0,-5-4 0,-1-5 0</inkml:trace>
  <inkml:trace contextRef="#ctx0" brushRef="#br0" timeOffset="609">246 23 8355,'-6'0'1193,"-4"0"-644,9 0-584,-4 5 1,5-3 220,0 6 1,1-1-229,3 4 0,1 1 108,2-1 0,3 0-639,-2 0 1,1 0 329,3 0 1,-5-1 325,1-2-1167,-1 2 1084,4-9 0,0 4 0,0-5 0</inkml:trace>
  <inkml:trace contextRef="#ctx0" brushRef="#br0" timeOffset="775">335 1 7625,'-6'0'480,"1"1"-308,5 3 0,0-2-79,0 6 1,0-1-165,0 4 1,4-3 147,0-1 1,4 0-371,0 5 0,-2-5-643,2 1 1,-1-1 855,4 4 0,-3-3 80,-1-1 0,0-4 0,5 1 0</inkml:trace>
  <inkml:trace contextRef="#ctx0" brushRef="#br0" timeOffset="1226">503 45 8113,'-10'5'321,"3"3"0,0 3-144,4 4 1,1 2 74,-1 5 1,1 6-101,2 2 1,0 1 85,0-2 0,0 4-318,0-4 1,4 0 115,0 1 1,3-6-269,-3 2 0,3-6-95,-3-1 1,4-5 181,-5 0 1,5-5-179,-4-1 180,-1-6 75,2 3 1,-4-6-22,3-3 0,1-2 332,-1-5 0,1-2-94,-1-2 0,-3 2 58,3-6 0,0 6 40,0-2 0,0 2-180,-4 2 0,1 4-172,3-1 189,-3 6 0,5-7 9,-2 5 0,-1 1-12,4 3 0,-3 0-378,3 0 200,1 0 0,3 0 0,0 0 0,-4 1 253,1 3 0,-2-2-103,1 5 0,3 1 123,-2 3 1,-2 0-89,1 0 1,-3 4-141,4 0 0,-5 0 103,5-4 1,-2-3-176,1-1 0,2 1 122,-5 3 0,3-4-1038,-3 1 731,5-6 0,-3 3 132,5-5 0,-4 0-1258,1 0 1435,-1-5 0,5-1 0,-1-5 0</inkml:trace>
  <inkml:trace contextRef="#ctx0" brushRef="#br0" timeOffset="1582">827 280 8049,'0'-11'326,"0"4"0,0 1 150,0 2-361,0 3 0,5-5-184,2 2 1,3 3 111,1-3 0,5-1-139,3 2 1,-2-5 100,2 5 1,-4-5-137,3 4 0,-4-1 82,1 2 0,-3 1-8,-1-1 10,1 1 0,-5 2-166,1 0 882,-6 0-254,3 0 33,-5 0-293,-5 0 0,3 2 253,-6 1-283,6 4 1,-7 8-21,5-1 0,0 3 55,4-3 0,0 0-4,0 5 1,0-4-211,0 3 0,0 0-66,0 0 0,2 2-67,1-5 0,2 3 88,3-3 0,2 0-303,-3-4 1,3-1 157,1-2 0,-3 0-417,-1-4 0,2 4 282,6-5 0,-3 1-263,3-4 1,1-9 641,-1-2 0,5-7 0,-3 0 0</inkml:trace>
  <inkml:trace contextRef="#ctx0" brushRef="#br0" timeOffset="1792">1318 179 7756,'-6'5'895,"1"-4"0,5 6-685,0-4 1,-4 4-496,0 4 0,1 0 183,3 0 1,3 0-441,1 0 0,1 1 270,-1-1 0,-3 4-781,3 0 602,2-1 451,-5-2 0,9-1 0,-4 0 0</inkml:trace>
  <inkml:trace contextRef="#ctx0" brushRef="#br0" timeOffset="2009">1485 179 7786,'0'11'684,"0"1"0,0-5-468,0 1 0,0 3-434,0 4 0,2-1 117,1-2 0,2 2-142,3 1 0,0 1 107,-4-1 1,5-2-931,-2 2 1066,-2-3 0,5-1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06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56 8056,'-6'-5'0,"-4"4"148,9-4 291,-9 0-405,8 4 0,-4-5 190,2 2-309,3 3 203,-4-4 125,5 5-571,0 0 0,-3 5 320,-1 2 26,-5 3 1,3 5-27,-5 0 0,3 5 57,1-2 1,-1 3 361,-3 2 1,0 1-90,0 6 1,0-4-14,0 8 1,4 1-194,4 2 0,1 1 29,2-1 1,2-1 23,1 5 0,4-5 33,4 1 1,1-2-804,3-1 1,2-1 339,6 1 0,-1-5-543,0 1 1,1-5 147,-1 1 0,0-4 656,1-3 0,4 2 0,2-4 0</inkml:trace>
  <inkml:trace contextRef="#ctx0" brushRef="#br0" timeOffset="960">302 313 8183,'0'-11'-343,"0"5"1,0-1 597,0 4-131,0 1 0,1-6-39,3 4 0,-2 0 8,6 4 0,-5 0 51,5 0-48,-6 0-24,8 0 0,-7 2 92,4 1-169,1 3 0,-1 6-21,1-1 1,-2 1 104,1 3 1,2-3-61,-5 3 1,3 2 44,-3-3 1,3 5-138,-3-4 1,0 3 117,-4-3 0,0 0-114,0-4 1,0 1 60,0-1 1,0 0-9,0 0 0,0 0 28,0 0 1,-5-3-5,-3-1 0,2-3-10,-1 3 0,-1-3 6,-3 4 0,0-5 0,0 5 0,-2-4 2,-2 3 1,3-3-13,-3 3 1,3-4 5,1 0 1,3 2 243,1-1-30,-1 0-50,2-4-91,-4 0 9,9 0-130,-4 0 0,14 0 133,2 0 0,2 0-59,-1 0 1,2 0-8,1 0 1,4 0-104,-4 0 1,3 0 105,-3 0 1,4 0-237,-4 0 0,3 0 79,-3 0 0,0 0-86,-4 0 0,0 0 101,1 0 0,-5 0 25,1 0 1,-5 0-495,5 0-623,-6 0 1212,8 0 0,-4 0 0,5 0 0</inkml:trace>
  <inkml:trace contextRef="#ctx0" brushRef="#br0" timeOffset="1243">670 313 8243,'-11'0'475,"5"0"-537,1 0 210,5 5-37,0-4 0,0 13-208,0-3 0,0 8 111,0-1 1,0 5-47,0 3 0,0-2-3,0 6 1,4-5-186,-1 1 0,5-2-147,-4-2 0,3-5 156,-3-2 1,3-2-75,-3-2 1,1-1-219,-1-3 503,-3-2 0,4-5 0,-5-5 0,0-2 0,0-3 0,0-1 0,0-1 0</inkml:trace>
  <inkml:trace contextRef="#ctx0" brushRef="#br0" timeOffset="1534">659 402 8050,'0'-11'0,"0"0"0,0 0-186,0 0 1,1 3-73,3 1 0,-1 1 233,4-2 1,0-1 88,5 6 0,-1-5-90,0 5 1,0-5 69,0 4 1,0 1 57,1 3-62,-1 0 1,0 0 0,0 0 0,-4 0 47,1 0 1,-4 0 143,3 0 0,-4 5 320,0 2-392,4 3 1,-5 5 47,5 0 1,-4 1-86,1-1 1,1 2-121,-2 5 1,5-3 131,-5 0 0,6-1-202,-1 5 0,-2-5 53,1 1 1,-3-4-74,3 3 0,0-4-173,0 1 0,2-3 81,-6-1 1,5-3-253,-4-1 1,-1-3-147,-3 3-554,5-4 1131,-3 2 0,3-5 0,-5 0 0</inkml:trace>
  <inkml:trace contextRef="#ctx0" brushRef="#br0" timeOffset="1767">737 503 8104,'-5'-6'77,"4"1"284,-4 5 0,6 0-371,3 0 0,2-2 61,5-1 1,2 1-200,2-1 0,2 1 63,5 2 1,1 0-378,-1 0 0,3 0 193,-3 0 1,3 0 268,-6 0 0,-3 5 0,0 2 0</inkml:trace>
  <inkml:trace contextRef="#ctx0" brushRef="#br0" timeOffset="1959">760 715 7744,'11'-6'227,"1"-1"-268,3 4 0,-1 1-23,4-1 1,1 2-386,3 1 1,1 0 128,-1 0 1,0 0 319,1 0 0,-1-5 0,0-2 0</inkml:trace>
  <inkml:trace contextRef="#ctx0" brushRef="#br0" timeOffset="2170">1228 492 7107,'-6'0'-747,"3"1"747,6 3 0,-2 2 0,4 5 0</inkml:trace>
  <inkml:trace contextRef="#ctx0" brushRef="#br0" timeOffset="2944">1519 235 7976,'-11'-11'1769,"4"4"-1325,-3-2-116,9 7-379,-4-3 0,6 5 87,3 0 0,2 0-258,6 0 1,-1 0 181,0 0 1,0 0-156,0 0 1,0 0 67,1 0 1,-1 4-1,0 0 0,0 1 89,0-2 0,0 0-6,1 4 1,-5 0 48,0 0 1,-3 3-38,4-3 1,-6 0 67,2 0 1,-3-3-51,-1 3 0,0-3 141,0 3 0,-1-3-127,-3 4 0,2-5 25,-6 5 1,1-5-6,-4 5-4,-1-6 1,1 7 166,0-5 1,0-1 8,0-3 362,4 5-119,-2-3-29,7 3-178,-8-5-516,9 0 151,-4 0 1,6 1-108,3 3 127,2-3 0,6 8 127,-1-6 1,0 5-51,0-5 0,-1 6-62,-3-1 1,3-2 78,-2 1 0,0 1-29,0 3 1,1 0 121,-6 0 1,5 0-41,-5 0 0,1 1 122,-4-1 1,0 0-62,0 0 0,-4 0-69,1 0 1,-6-3 42,2-1 0,-5 1-20,-2 3 1,0 0-236,-5 0 1,4 0 81,-3 1 1,3-5 205,-4 0 1,6-4-179,-2 1 1,2-2-387,2 2 380,0-3 0,4 4 21,-1-5 0,7 0-947,1 0 1,6-1-16,9-3 1027,2-2 0,6-10 0,-1-2 0</inkml:trace>
  <inkml:trace contextRef="#ctx0" brushRef="#br0" timeOffset="3194">1932 291 8053,'-11'0'558,"3"0"-478,1 0-80,4 0 0,-2 1 608,5 3 1,0 2-181,0 5 1,2 4-537,1 0 1,0 1-163,4-1 1,-3-2-117,3 6 0,-4-5-105,1 1 1,0-3-34,0-1-297,0 0 148,-4 0 288,0-4 385,0-2 0,0-5 0,-5-5 0,-1-2 0,-5-4 0</inkml:trace>
  <inkml:trace contextRef="#ctx0" brushRef="#br0" timeOffset="3525">1898 380 7036,'0'-11'-496,"4"-2"685,0-2 1,-1 7 147,-3-3 500,0 2-494,5-2 1,-2 1-126,4 2 0,-3 0-377,3 4 0,1-3 103,3 3 0,0-4-23,0 5 0,2-5 125,2 5 1,-2-5 60,6 4 0,-4-3-42,3 3 0,-4-1-220,1 2 1,-3 1-174,0-1 272,-1 1 341,0 2-175,0 0 466,-5 0-371,-1 0 0,-5 5 83,0 3 1,0 2-46,0 1 1,0 1-47,0 3 1,0-1-89,0 4 1,4 1 1,0 3 0,-1-3-153,-3 0 0,4-5 64,0 5 1,0-4-179,-4 3 0,3-4 72,1 1 1,1-4-221,-1-3 1,-3 2 104,3-3 0,-3-1-109,-1 2 1,1-6-160,3 2-757,-3-3-191,4-1 1415,-5 0 0,0 0 0</inkml:trace>
  <inkml:trace contextRef="#ctx0" brushRef="#br0" timeOffset="3752">1999 402 7920,'-18'-6'499,"6"-3"817,5 6-1105,4-1 0,-1 4-279,8 0 0,4-4-70,6 1 0,4-1 81,4 4 0,0 0-354,1 0 0,2 0 122,-3 0 0,1 0-10,-8 0 0,4 4-256,-4-1 0,-4 5 50,-4-5 505,-4 6 0,-3-3 0,-6 5 0</inkml:trace>
  <inkml:trace contextRef="#ctx0" brushRef="#br0" timeOffset="3950">1965 603 7907,'-6'0'773,"1"-5"0,10 3-556,3-6 0,3 1-363,4-4 0,-2 3 87,6 1 0,-1 1-465,5-2 0,-1-2 253,0 3 0,-3 2-356,0 1 1,-2 2 626,2-2 0,-3-2 0,-5-5 0</inkml:trace>
  <inkml:trace contextRef="#ctx0" brushRef="#br0" timeOffset="4302">2256 12 8012,'0'-7'740,"0"2"1,1 5-692,2 0 0,0 0 73,4 0 1,2 4-4,6 0 0,-1 5 70,4-2 1,1 7 0,3 0 266,0 0-536,1 3 1,-1-3 104,0 5 1,-3-1-1,-2 6-99,0 2 85,-3 2 1,-4 2 36,-2 0 0,-3 2 0,-5 3 1,0-3-3,0 1 0,-6-2-202,-6-2 0,0 4 81,-7-4 1,1-1 131,-5-2 1,1-2-36,0 3 1,-1-5-2151,1 0 2128,-5 0 0,3-4 0,-3 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14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57 7941,'-4'-7'43,"2"3"58,-3 4-240,5 0 130,0 4-15,0-2 31,-5 8 257,4-9 42,-4 9 26,0-9-278,4 9 53,-9-9 0,8 9 4,-6-2 1,4 0 44,-3 0-228,-1 2 166,2-4-19,-4 10 1,4 1-40,-5 6 28,0 4-35,5-4 37,-4 10 15,4-10-29,-1 10 1,2-9 3,5 6 1,0 0 37,0 3 1,2 1 112,1-1-134,4 1-318,9 4 1,1-4-21,5-1 319,1 1-4,-1-11-22,5 10 1,2-14-484,4 4 1,1-8 454,-1 0 0,1-3 0,-1-1 0</inkml:trace>
  <inkml:trace contextRef="#ctx0" brushRef="#br0" timeOffset="998">324 347 6749,'0'-11'168,"0"0"-99,0-1 0,0 5 75,0 0 107,0 4-104,0-2 977,0 5-879,0 5 1,0 1 82,0 5 0,0 6-149,0 1 0,0 8 6,0 4 0,0 2-33,0 2 1,1-4-197,3-1 1,-1 0 126,4 1 1,-3-3-246,3-5 1,-3 1-87,3-1 0,-3-5 131,3-2 0,-4-2-345,1-2 1,1 0 172,-2 0 1,1-4-66,-4 1 31,0-6 323,0 3 0,5-5 0,1 0 0</inkml:trace>
  <inkml:trace contextRef="#ctx0" brushRef="#br0" timeOffset="1466">559 403 7467,'-5'11'350,"3"0"1,-1 1-164,1 3 1,2 3-1,0 4 162,0 0-477,0 1 1,0-1 122,0 0 1,4-1-245,0-2 0,1 1 109,-1-5 1,-3 0 200,2-4 1,2 0-424,-1 0 1,0-3-699,-4-1 610,0-4 450,0 2 0,0-5 0,0 0 0</inkml:trace>
  <inkml:trace contextRef="#ctx0" brushRef="#br0" timeOffset="1764">525 503 8001,'0'-11'-571,"0"0"0,1 0 610,3 0 1,-2 3 49,6 1 0,-2-1 21,2-3 1,2 0-18,-3 0 0,3 0-5,1-1 0,-1 5-138,-3 0 0,3 0 132,-2 0 0,0 1-185,0 2 227,2 3 277,-4-4-300,0 5 0,-1 6 182,-5 5 1,4 5-60,0 7 0,-1-1-117,-3 0 0,0 2-117,0 2 1,0-1 102,0 4 1,4-4-169,0 1 0,0-2 117,-4-2 1,3-1-274,1-2 1,1 1 69,-1-5 0,-3 0-341,3-4 1,1 0 116,-2 0 1,2-5-425,-1-2 809,-3 2 0,4-5 0,-5 4 0</inkml:trace>
  <inkml:trace contextRef="#ctx0" brushRef="#br0" timeOffset="1967">592 615 8269,'-6'-6'669,"1"1"0,10 1-701,2 0 0,3-3 119,1 3 1,1-1-1037,-1 1 445,0 3 121,5-4 1,-4 5-746,3 0 1128,-2 0 0,-2-5 0,0-1 0</inkml:trace>
  <inkml:trace contextRef="#ctx0" brushRef="#br0" timeOffset="2141">614 749 8024,'-11'6'683,"4"3"-131,-1-6-334,6 1 215,-3-4-501,5 0 0,5 0 70,2 0 1,3 0-406,1 0 1,2-1-394,2-3 0,-2 2 392,6-6 1,-4 5-191,3-5 594,-4 1 0,2-4 0,-5-1 0</inkml:trace>
  <inkml:trace contextRef="#ctx0" brushRef="#br0" timeOffset="2691">782 436 7542,'-6'-5'101,"-4"4"198,8-4-292,-3 5 1,7-1 69,1-3 1,0 3 9,4-3 0,-3 2-505,4-2-218,-1 3 287,4-9 328,-5 4 0,-1-2 86,-5 1-191,0 4 259,0-2-160,0 0 383,0 4 65,0-4 303,0 5-528,0 5 1,4 1-26,0 5 1,1-3-48,-2-1 1,-1 1 0,1 3 0,2 0 5,-1 0 1,4 0-314,-5 1 45,1-1 1,-4 0-64,0 0 0,0-3-338,0-1 213,0 0 93,0 5 0,-5-3 28,-2-1 0,0 1-2,0-6 0,3 1-35,-3-4 108,4 0 262,-7 0-227,9 0 392,-4 0-124,5 0 20,5-5 0,1 3-52,5-6 1,1 6-51,-1-2 1,0-2-37,0-2 1,2 2-21,1-1 1,-1 3-195,2-3 1,1 3 113,-1-4-494,0 6 260,-4-3 32,-5 5-222,4 0 473,-9 0 0,-1 5 0,-6 6 0,-5 6 0</inkml:trace>
  <inkml:trace contextRef="#ctx0" brushRef="#br0" timeOffset="3201">826 660 7797,'8'-2'309,"-1"-1"1,-3 0-223,4-4 1,-5 3 116,5-4 1,-2 5-267,1-5 0,3 2 79,-2-1 1,2-3-198,1 2 0,-1 2 110,-3-1 1,-1 3 297,-2-4-109,-3 6-1016,9-8 664,-9 4 1,4-2 32,-5 1 334,0 5-138,0-3 0,0 3 292,0-1-185,0 1 313,0-3-204,5 5-27,-3 5 0,6 2-68,-4 4 1,1 0-16,-1 0 0,-3 0 28,3 0 1,-2 2-31,2 2 1,-3 1-89,3 2 1,-2 0 86,2-3 0,-3-2-146,3 6 1,-3-5 121,-1 0 0,0-1-179,0-2 1,0 0-6,0 0 1,0-3-119,0-1 1,0-3 16,0 3 1,0-3 121,0 4 0,-1-6-218,-3 2 0,2-3 55,-6-1 1,5 4-19,-5-1 1,1 1 101,-4-4 0,-1-5 133,1-2 0,3-3 20,-4-1 0,7-4 226,-6 0 1,4-4 110,-1 4 0,0-1-152,4 1 0,-3 3 220,3-3 0,0 3-112,4 1 1,0 3-91,0 1 1,5 0-8,3 0 1,-2 1-327,1 2 1,1 2-159,3-6 0,1 4-179,3-3 1,-3 3 296,3-3 0,-1 3 138,1-3 46,-3 4 0,4-12 0,-4 3 0</inkml:trace>
  <inkml:trace contextRef="#ctx0" brushRef="#br0" timeOffset="3709">1106 392 8065,'0'-8'239,"0"1"535,0 4-612,0-2 1,0 6 61,0 3 1,0 2 0,0 6 0,0 0-14,0 3 1,1 2 13,3 6 0,-2-2 0,5-3 0,-4 7-14,1-3 1,1-1 13,-2-2 0,2-2-1063,-1 2 0,-3 1 300,3-5 0,-3 0-321,-1-4 286,0-5 170,0 4-183,0-9 183,0 4 262,-5-10 0,-1-1-40,-5-5 0,1 0 165,3 0 1,-3-1-1,2 1 0,2-1-76,-1-3 1,0-1 152,0-3 0,2-2-94,5 2 0,0-2 155,0-1 1,0 0-45,0-1 0,0 5 71,0-1 0,1 6-86,3-2 0,-2 2 417,6 2-140,-1 0 0,4 0-90,1 0 0,-1 3-188,0 1 0,0 1 67,0-2 1,-3 3-123,-1 5 0,1-4 117,3 1 0,-4-1-11,1 4 1,-1 1-2,4 3 0,-3-2-14,-1 6 0,-3-1-139,3 4 1,1 2 130,3 2 1,-4 1-149,1 2 1,-6 4 80,2-4 1,1 2-285,-1-1 1,1 0 97,-2-4 0,-1 4 160,1-4 0,-1 0-43,-2-4 1,-2 0-698,-1 0 1,0 0 86,-4 1 1,-1-5 655,-3 0 0,0-4 0,0 2 0,0-5 0</inkml:trace>
  <inkml:trace contextRef="#ctx0" brushRef="#br0" timeOffset="3832">1117 514 7057,'0'-11'-289,"3"4"345,1-1 0,4 5-200,-5-5 1,6 4 97,-2-3 0,5 1 54,3-2 1,-3-2 6,3 3-15,-3-3 0,4-1 0,2 0 0</inkml:trace>
  <inkml:trace contextRef="#ctx0" brushRef="#br0" timeOffset="4432">1362 269 6681,'-5'-6'-319,"3"1"319,-6 5 1113,6 0-309,-3 0-768,0 0 1,4 5 51,-3 2 1,4 3-122,4 1 0,-2 0 113,6 0 0,-5 4 70,5 0 0,-4 5-6,3-1 1,-3 2-32,3 1 1,-3-2 79,3 2 1,-3-2-92,4 6 1,-6-2 93,2-2 1,-3 0-68,-1 1 0,4-1-121,-1 0 0,1-3 97,-4 0 1,0-2-285,0 2 0,0 2 87,0-3 0,0 0 159,0 0 1,-1-8-665,-3 1 1,3-6-60,-3 3 281,-2-6 1,0 3 77,-5-5 0,3-5-3,1-2 0,1-3 86,-2-1 1,-2-2 128,3-2 0,1-2 77,-2-5 1,4-4-129,-3 0 0,4-5 136,0 1 0,-2-2 0,1-2 0,0 2 0,4 2 0,0-2 0,0 2 0,4 3 139,0 1 0,4 2-54,0 2 0,-2-1 149,2 1 0,-1 1 226,4 2 0,-3 3-386,-1 5 0,1 1 236,3 3-178,0 2 1,0 5 177,0 0 0,-1 5-105,-2 2 1,1 8-10,-1 4 1,2 2-23,1 1 0,3 2-168,-3 2 0,5-3-28,-9 3 0,6-2 123,-6-2 1,2 1 22,-2-1 1,2 0-8,-5 1 1,3-1-173,-3 0 1,3-3 69,-3-1 1,4 0-105,-5 0 0,2 2 83,-1-5 0,-3 0-253,3-4 0,-2 0-632,2 1 413,-3-1-274,4 0 464,-5 0 0,0-4-257,0 1 336,0-6 1,-1 3-28,-3-5 1,2 0 235,-6 0 0,-4-5 0,-5-1 0</inkml:trace>
  <inkml:trace contextRef="#ctx0" brushRef="#br0" timeOffset="4841">1362 660 7525,'-6'-12'55,"2"1"1,-1 4 333,2-1-144,-1 1 0,5-3-14,3 2 0,-2 0-726,6 4 426,-1-5 1,5 7 156,-1-6 0,-4 6-673,1-2-124,-6 3 483,3 1 1,-5 1 118,0 3 1,0 2 133,0 5-91,-5 1 1,-1-1 60,-5 0 0,0-4-133,-1 1 301,1-1 0,0 3 94,0-2 0,3 0 68,1-4 8,0 5-112,-5-3-357,6 0 288,1 4 29,5-9 5,0 4-737,5 0 80,1-4 315,1 4 150,-2-5-34,-5 0 0,1-3 147,2-1 0,-1-1-133,1 1 1,-1 2 360,-2-6-191,0 6-114,0-8 0,0 7-543,0-4 364,5 4 1,-3-5 169,6 4-23,-1-5 0,4 3 0,0-5 0</inkml:trace>
  <inkml:trace contextRef="#ctx0" brushRef="#br0" timeOffset="5258">1787 23 8006,'-18'-5'803,"2"4"-576,10-9 0,1 9-349,5-4 313,0 5 0,5 0-143,2 0 0,4 5 79,4 2 1,-1 3-231,5 1 1,-1 2 141,5 2 1,-5-2-118,1 6 1,-2 4 79,2 7 0,1 0 58,-6 3-38,-4-2 18,0 13-32,-8-4 144,7-1 0,-7 3-120,1-4 1,-3 0 12,-3-1 6,-3 3-87,-11 5 330,0-1-215,0-4-114,1-1 1,-1-7-152,-1-2 0,-3-3-98,-2-5 0,1-1-382,0-2 0,3-3 666,1-5 0,-1 0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26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7777,'-6'0'765,"1"0"-631,5 0 34,0 5-215,0-4 1,0 9 165,0-4-1,0 0-155,0 4 170,0-3-27,5-1 46,-4 4-15,4-4 81,-5 5-93,0 0-28,0-5-23,0 4 0,0-3 21,0 4 0,0 0 33,0 0 0,0 0-4,0 0 0,0 6-18,0 1 1,0 2 7,0-1 0,0 3-70,0 0 1,0 1-27,0 3-232,0-3 281,0 4 1,0-3 5,0 2 1,0-1-7,0 1 0,0-3-52,0 4 0,0-4-15,0-1 0,0 4 47,0 1 56,0-1-70,0-4 1,1 0 14,3 1-86,-3-1 67,4-5 0,-4 3 45,3-5-35,-3 5 17,4-8-13,-5 9 0,0-3-1,0 4 0,4-3 0,0-1 0,-1 2-4,-3 6 1,0 3 0,0 4 0,-1-3 4,-3 0 0,3-4-82,-3 4 0,3-6 73,1 2 1,0 2-8,0-2 1,-4 0-14,1-4 0,-1 4 15,4 0 1,0 0-129,0-3 1,0-1 31,0 0 81,0-4-4,0 3 0,0-5-14,0 2 1,0 2-10,0-5 0,0 0-4,0-4 1,0 0-3,0 1 1,0-1-138,0 0 0,4-4 115,-1 1 5,1-6 19,-4 8-286,5-9 0,-4 6-123,3-4 146,2-1-378,-5 3-366,4-5 668,-5 0 1,0 4-1080,0 4 1435,0-3 0,0 5 0,0-4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27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34 8256,'-1'-10'30,"-3"3"343,3 2 79,-4 0-182,5 3 163,0-3-389,0 5 109,-5 0-188,-1 0 0,-2 7 140,1 4 0,-2 2-86,-6 10 0,-1-2 0,-4 9-218,1 1 74,1 1 0,-9 1 140,3-4 45,-3 3 0,4-8-86,6 3-424,-4-5 1,10-3 159,0 0 0,1-6-572,6 2 619,0-3 0,5-5 0,3-4-72,4-1 0,2-4 315,1-1 0,0-4 0,5-9 0,-4 4 0,10-4 0,-10 5 0,4-1 0,-5 1 0,0 0 0,1 0 0,-1 0-92,-5 0 0,3 3-43,-6 1 116,1 4 458,-4-2 570,0 5 1,0 5-811,0 3 1,0 3 144,0 4 1,0 2-252,0 5 1,0 1-252,0-1 0,0-3-791,0-1 1,0 1 971,0 3 0,1 1-312,3-1 0,2-5 289,5-2 0,1-2 0,-1-2 0</inkml:trace>
  <inkml:trace contextRef="#ctx0" brushRef="#br0" timeOffset="390">402 492 8087,'-7'-4'375,"-1"0"-140,6 0 177,-8-1-59,9 4-118,-4-9-402,0 4 184,3 0 1,-1-4 192,6 3-478,-1-8 192,8 2-1,-4-8 191,0 9-261,4-4 1,-8 1 0,6 0 213,-6-5-303,3 8 279,-5-5 11,0 6-12,5 5-117,-3-4 101,2 4 0,-4-1 17,0-1-58,0 6 12,0-3 135,0 5-75,5 0 1,-2 3-37,4 1 1,-3 6 7,4 1 0,-2 2 15,1 5 261,3 1 25,-4 3-98,5 0 0,1 1-130,-1-6 4,0 4-199,0-3 69,0 4 1,-3-3 174,-1-1-330,1-4 1,3 2 84,0-5 0,-1 0-361,-3 0 0,2-3 165,-5-1 1,3-3-635,-3 3 490,0-4-117,-4 2 408,0-5 1,0 0 0</inkml:trace>
  <inkml:trace contextRef="#ctx0" brushRef="#br0" timeOffset="587">614 224 8391,'-10'7'-105,"3"1"0,-2-1 801,5 4 1,1-3-368,3-1 1,0 0-80,0 5 1,1-1-780,3 0 1,-2 0 279,6 0 0,-1 3-564,4-3 1,2 3 812,2-7 0,-3 3 0,4 1 0</inkml:trace>
  <inkml:trace contextRef="#ctx0" brushRef="#br0" timeOffset="770">782 224 8202,'-11'0'641,"4"0"-721,2 5 141,5-4 1,0 5-91,0-2 0,4-2 82,0 6 1,5-5-7,-2 5 1,3-6-221,1 2 1,-4 1-1751,1-1 1923,-1-1 0,5-3 0,-1 0 0</inkml:trace>
  <inkml:trace contextRef="#ctx0" brushRef="#br0" timeOffset="920">871 235 8241,'-5'6'305,"0"0"-39,-2-2 1,0-3 235,4 3-718,2 2 0,-4-3 125,5 4 1,5-1 222,2 2 1,-1 2-701,2-3 0,-1 2-115,4-2 1,-1 3 682,-2-2 0,1 6 0,-2 4 0</inkml:trace>
  <inkml:trace contextRef="#ctx0" brushRef="#br0" timeOffset="1088">927 514 8241,'-6'0'1743,"-1"0"-1612,4 0 0,1-1 75,-1-3 0,2 1 60,1-4 0,1 1-2,2-2 0,4-2-228,4 3 0,0-3-228,0-1 1,0 0-1015,1 0 1,2-1 359,1 1 0,5-4 455,-1 1 0,-2-5-184,2 4 575,-6-5 0,3-2 0,-4-7 0</inkml:trace>
  <inkml:trace contextRef="#ctx0" brushRef="#br0" timeOffset="1263">1184 134 7786,'-5'12'-150,"3"-1"740,-1 0 0,-2 1-139,1 3 1,0-1 32,4 4 0,0 1-159,0 3 1,-3 1-76,-1-1 1,0 0-16,4 1 1,0-5-361,0 1 0,0-4-472,0 3 1,4-4 401,0 1 1,-1-3-537,-3-1 0,0 1 39,0-1-844,5 0 747,-3 0 789,2-5 0,-4-1 0,0-5 0</inkml:trace>
  <inkml:trace contextRef="#ctx0" brushRef="#br0" timeOffset="1405">1206 480 8227,'7'-11'2,"1"0"1043,-6 0-211,8 0-589,-4 0 1,2 4 429,-1 4-487,1 1 0,3 2-409,0 0 0,0 0 248,0 0 1,4 4-886,0 0 0,1 5 542,-1-2 1,-1-1 315,4 2 0,-4-1 0,2 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30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7260,'2'-6'-702,"1"2"882,-1-2-37,2 4 0,-4-3-352,0 1 286,5 2 18,-3-8 1,4 8 85,-2-6-382,-3 6 86,4-3 219,0 0 62,-4 4-74,4-4-24,-5 5 831,0 0-848,5 0 0,-4 1 121,3 3 0,-3 2-104,-1 5 0,0 2 128,0 1 0,0 5-69,0 7 1,0-2-14,0 2 1,0 1-136,0-1 1,1 5 121,3-1 1,-3 2-122,3 2 1,-3-2 63,-1-2 0,0 2 27,0-2 1,4-3-32,0-1 0,1-1-188,-2 1 1,-1-6 107,1 2 0,2-2-202,-1 2 0,1-3-77,-1-1 1,-3-4-68,3 1 0,-2-3-843,2-1 1229,-3 1 0,9-1 0,-4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0:55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73 302 7771,'-11'-6'565,"1"1"1,1 1-1,2 1 870,-2 0 0,3-2-732,-2 2 0,5-1-242,-5 4 0,7 0 1,1 0 100,6 0-410,4 0 1,1 0 153,0 0-51,1 0-51,4 0 206,1 0-206,0 0-277,4 0 0,-4-1 166,1-3 1,2 3-277,-5-3 0,4-1 141,-5 1 0,5-1 200,-4 2-93,0 1 1,-5-4-2719,-3 2 373,3 3 1100,-9-4 0,4 6-166,-5 3 1,-1 2 1345,-3 6 0,-7 4 0,-6 1 0</inkml:trace>
  <inkml:trace contextRef="#ctx0" brushRef="#br0" timeOffset="317">140 459 7813,'-11'0'4358,"0"0"-2009,4-5-1341,2 3 805,5-3-1282,0 0 1,7 3-522,4-5 1,5 3 56,6-4 1,1 6-652,-1-2 0,4 3 419,0 1 1,4 0-603,-4 0 0,0 0 63,-4 0 0,-5 1 320,-2 3 0,-2 1 162,-2 2 0,-5 3-26,-2-2 0,-3-2 804,-1 1 1,-1 1-410,-3 3 1,-2 0 729,-5 0 0,-2 2-410,-2 2 0,3-3 196,-3 3 0,3-3-178,1-1 0,-1 1-220,1-1 1,0-1-1116,0-3 0,5 3 363,2-3-1638,-2-2 0,10 4 273,-1-5 1852,6 0 0,2-4 0,0 0 0</inkml:trace>
  <inkml:trace contextRef="#ctx0" brushRef="#br0" timeOffset="509">609 392 7760,'-18'-5'5876,"2"-2"-2949,10 1-912,1 1-1500,5 5 0,9-3-777,2-1 0,8 0 209,-1 4 1,7 0-1612,1 0 1,1 0 174,-1 0 1,-3 0-1772,-1 0 3260,0 0 0,-4 0 0,4 0 0</inkml:trace>
  <inkml:trace contextRef="#ctx0" brushRef="#br0" timeOffset="709">765 570 7776,'-31'0'-4,"5"0"7306,5 0-3416,15 0-2922,-4 0 0,10 0-1509,0 0 0,6 0 374,9 0 1,3 0-782,9 0 1,-3-3 597,6-1 0,-1-5-1856,0 2 0,2-3 275,-5-1 1935,0-6 0,2 5 0,0-4 0</inkml:trace>
  <inkml:trace contextRef="#ctx0" brushRef="#br0" timeOffset="993">1033 302 7777,'-17'0'2189,"0"-3"2915,6-1-3562,5 0 1,1 3-853,5-3 0,1 3 59,3-3 0,4-1-295,6 2 1,0-5-497,5 4 1,-1-4 62,5 0 0,0 2-1015,3-1 1,-2 3-873,2-4 0,-4 6 1129,-3-2 1,1-1-966,-5 2 0,-1-1 830,-2 4 0,-1 0-1680,0 0 2552,-5 0 0,-1 5 0,-5 1 0</inkml:trace>
  <inkml:trace contextRef="#ctx0" brushRef="#br0" timeOffset="1208">1100 369 7753,'-11'5'3743,"3"-3"-2767,1 1 0,3 0 124,-3 0-412,4-1-486,-2 3 0,8-2 606,4 1 0,6 0-316,9-4 0,0 4-1191,1-1 1,-1 1 494,0-4 0,2 0 262,2 0 1,-4-4-391,1 1 0,-2-5-1664,-6 4 1,-4-1 523,-4 2 0,-4 0 834,0-4 1,-1 3 4,-2-3 0,-2 3 633,-1-4 0,-7 1 0,-5-4 0,-5-5 0,3-2 0</inkml:trace>
  <inkml:trace contextRef="#ctx0" brushRef="#br0" timeOffset="1376">1189 124 7750,'0'-11'3123,"0"4"-1473,-5 2-58,4 5 1,-4 7-772,5 4 1,1 5 63,3 6 1,1 5-375,2 3 0,2 3 218,-5 0 1,3-3-428,-3 0 1,5-2-305,-2 2 0,2-2-1035,-2-2 1,3-2 683,-2 2 1,2-6-1554,1-2 0,-4-4 847,1 1 0,-1-4-2670,4-3 3729,0-3 0,1 0 0,-1 1 0</inkml:trace>
  <inkml:trace contextRef="#ctx0" brushRef="#br0" timeOffset="1567">1513 224 7711,'-16'0'6315,"-3"0"-3233,8 0-1176,1 0-854,10 5-967,0 1 1,5 4 54,3-2 0,3 0-1905,4-4 0,-3 4-2683,3-5 0,1 5 4225,-1-5 1,0 6 222,-4-1 0,0 1 0,0 3 0</inkml:trace>
  <inkml:trace contextRef="#ctx0" brushRef="#br0" timeOffset="1750">1636 481 7706,'-16'0'9138,"3"0"-7006,2 0-293,6 0-1786,5 0 1,6 0-15,6 0 0,0-4 182,7 1 1,3-2-25,4 1 1,0 1-3295,-4-4 1,4 3 1613,0-3 1,4-1 1482,-4-3 0,0-5 0,-3-1 0</inkml:trace>
  <inkml:trace contextRef="#ctx0" brushRef="#br0" timeOffset="2159">2015 157 9274,'-17'0'3568,"1"0"-2033,5 0 1,3 0-73,1 0-659,-1 0 0,-3 1 149,0 3-975,5 2 0,-3 6 112,5-1 326,1 0-1580,3 0 1,3-4-1171,1 1 1927,5-6 216,-3 3 1,5-10-103,0-2 0,-3-3 85,-1-1 1,-3 3 1246,3 1 1,-3 0-530,4-5 1,-1 2 135,4 3 0,-3-2-257,-1 6 1,4-1-131,4 4 0,0 0-304,-4 0 0,4 0 88,0 0 1,5 1-143,-2 3 1,0-2 81,0 6 1,-4-1 18,1 4 1,1 1-21,-1-1 1,-4 1-29,-3 3 1,-2 2 307,1 6 0,-2-1 175,-5 0 0,0 4-87,0 0 0,-4 4-86,1-4 1,-6 0-72,2-3 1,0-1 61,0 0 0,3-4-901,-3-3 0,4-3 421,0-1 0,0-5-2999,-1-2 430,3-3 0,-4-3 646,5-6 2148,5-4 0,1-15 0,5-2 0</inkml:trace>
  <inkml:trace contextRef="#ctx0" brushRef="#br0" timeOffset="2358">2428 1 7657,'-9'11'3135,"1"0"1,2 2-2370,2 2 0,3 2 57,-3 5 0,-1 1 382,2-1 0,-1 0-1544,4 1 0,0-1 237,0 0 0,1-1-1443,3-2 1,-3 1 976,3-5 0,1-1 546,-2-2 0,5-5 22,-4 1 0,4-6 0,-2 3 0</inkml:trace>
  <inkml:trace contextRef="#ctx0" brushRef="#br0" timeOffset="2501">2529 34 7657,'0'-6'5458,"0"1"-2377,0 5 0,4 6-2392,-1 6 0,5 4-1677,-4 6 1,0 4 630,0 0 1,-3 6 395,3 2-39,2-1 0,-4 11 0,3-5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7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56 7778,'-21'0'1771,"0"0"4265,-5 0-5361,10 0 1,21 0-315,10 0 1,9 4-132,6 0 0,4-1 183,3-3 0,1 2-84,3 1 1,1-1-336,-4 1 1,0-1-879,-1-2 0,-3-4 620,-1 0 0,0-1-1256,-7 1 1,-2 3 697,-5-3 0,1 0-1947,-5 0 1306,0-5 198,-9 3 1265,-1-5 0,-10 0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06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90 7839,'-11'0'0,"0"0"0,0 0 0,1-1 1301,2-3 1,2 3 124,3-3-670,1 3-282,-3 1-228,5 0 1,5 0-321,3 0 0,3 0 15,4 0 0,-3 0-57,3 0 0,1-4 124,-1 0 0,4 1-175,-4 3 0,3-2 64,-3-1 0,0 2 22,-4-3 1,-3 1-5,-1 0-610,0 1-224,0-3 357,-2 5-2696,-5 0 2764,0-5 309,-5 4 1,2-5 184,-4 2 0,-1-2 0,-3-5 0</inkml:trace>
  <inkml:trace contextRef="#ctx0" brushRef="#br0" timeOffset="151">190 1 7947,'-8'0'1619,"1"0"-1188,4 5 0,-5-3-15,4 6 0,0-1 5,4 4 0,0 0-78,0 1 1,0-1-355,0 0 1,0 0 88,0 0 0,0 0-514,0 1 1,2-3 343,1-1 0,-1 2 243,1-3-547,3 3 0,-3 0-2432,4-2 2828,-4 1 0,2-2 0,-5 4 0</inkml:trace>
  <inkml:trace contextRef="#ctx0" brushRef="#br0" timeOffset="1008">11 313 7876,'-6'-5'485,"1"-1"0,6-5 707,3 0 1,2 1-617,5 2 0,4-1-205,0 1 0,5-1-360,-1 2 1,3-2 94,4 6 0,-2-5-684,2 4 0,-3-3 357,-1 3 0,0-1-634,-4 2 0,-2 1 434,-5-1 1,1 0-1055,-1-1 455,-5 3 358,-1-4 591,-5 5 0,-1 0 71,-3 0 0,-2 0 41,-5 0 0,-1 0-91,1 0 0,-4 0 50,1 0 0,-1 4 129,3 0 0,1 1 693,0-2 1,0 4-434,0 4 1,0 0-89,-1 0 1,5-4 81,0 1 0,4-1-41,-1 5 0,3-1-546,1 0 1,0 0 170,0 0 0,4-3-612,0-1 0,4-3 132,0 3 1,2-4-152,1 0 1,-4-1 296,1-2 0,-1 0 367,4 0 0,-3-2 0,-1-1 0,-1-3 0,2-6 0,1 5 0,-6-1 0,5 1 0,-5-4 0,6 5 148,-8-4 1436,9 8 473,-8-2-1662,2 4-173,-4 0-26,0 4 0,-4 3-355,-4 4 1,2 0 178,-2 0 0,2 0-480,-1 1 1,-3-1 104,2 0 1,-2 0-150,-1 0 0,4 0 162,-1 0 1,1-3 209,-4-1 1,-4 1-61,0 3 0,1-4-116,7 1 1168,-3-6-497,4 8-221,0-8 82,1 2 0,10-5 214,2-2 1,-1 1-160,2-1 0,-1-2-15,4 1-293,0-5 1,1 4 98,-1-2 0,0 1 23,0 2 0,-3-1-24,-1-3 1,0 0-613,5 4 397,-6-5 0,3 7-667,-6-6 545,1 6 0,-4-4-8,0 2 316,0 3 0,-1-4-107,-3 5 1,2 0 160,-6 0 1,6 1-117,-2 3 0,-1-2-40,1 6 1,-1-1 256,2 4 1,1 0 530,-1 1 0,1-1-338,2 0 1,0 4-133,0 0 0,0 3-274,0-3 0,0 4 137,0-4 1,4 5-161,0-2 1,3-2 94,-3-1 1,3 1-940,-3-1-31,0 0-347,1-4 80,-4 0 585,4-4 598,-5-2 0,0-15 0,0 2 0,0-8 0</inkml:trace>
  <inkml:trace contextRef="#ctx0" brushRef="#br0" timeOffset="1651">234 514 7846,'-4'-11'896,"2"0"1,-4 1-270,2 3 59,3 2-461,-4 5-659,5 0 0,1 3 302,3 1-208,-3 0 191,4-4 736,-5 0-566,-5 0 61,4 0-142,-4 0 185,5 0-180,0-5-35,0 4 164,0-4 1175,0 5-1327,0 5 127,0-4-328,0 4-757,0-5 1554,5 0-149,-4 0-181,4-5 31,-5 4-286,0-4-4464,0 5 3564,5 0 967,-3 0 0,7-5 0,-2-2 0</inkml:trace>
  <inkml:trace contextRef="#ctx0" brushRef="#br0" timeOffset="2541">424 135 7854,'-7'-6'1121,"1"1"-738,1 0 1,2 2-93,7-4 0,0 3 0,6-2 0,3 0-332,3-1 0,-1 4-36,4-5 0,-2 6-63,2-2 0,1-1 80,-5 1 1,-1 1-234,-2 3 1,-1 0 106,0 0 1,-4 3-247,1 1 426,-6 5 1,3-3-110,-5 5 1,-5 0 272,-2 0 0,-3 1-82,-1-1 0,0 0-103,-1 0 0,2-4 59,3 1 578,-3-6-473,9 8 1,-3-8-110,8 1 0,2-1-102,5-2 0,4 0 130,0 0 0,0 0-94,-4 0 1,0 3 59,0 1 1,-1 5-139,-2-2 108,2 3 0,-9 1 2,3 0 1,-4-1-34,-4-2 0,-2 2-145,-5-3 1,-2 2-89,-2-2 1,3 2 116,-3-5 1,3-1-215,0-3 1,1 0 80,0 0 0,0 0-310,0 0 361,0-5 1,1-1 103,2-5 0,0 0 151,4 0 0,-1 0-80,1-1 789,3 1-475,-4 0 1049,5 0-649,0 5 855,0 1-1013,0 5 1,0 5-130,0 2 1,0 8 76,0 4 0,0 2-44,0 1 1,0 4-407,0 0 1,0 4 87,0-4 0,4 1-447,-1-1 0,2-5 275,-1 5 1,-1-5-894,4 6 0,-3-9 512,3-3 0,-4 1 164,0-1 1,4-5 308,0-6 0,-2 2 0,0 0 0</inkml:trace>
  <inkml:trace contextRef="#ctx0" brushRef="#br0" timeOffset="3041">815 90 10093,'11'-4'1101,"0"1"0,2-1-1015,2 4 1,-3 0 61,3 0 1,1 0-581,-1 0 1,0 0 341,-4 0 0,0 0-529,0 0 1,-3 0 24,-1 0-11,-4 0 659,2 0 1,-7 5 306,-1 2 0,0 4-333,-4 4 0,-1-1-113,-3 5 1,0-5 942,0 5 1,0-4-349,-1 4 1,3-6-326,1 2 1,-1 1 72,6-1 1,-1-4-654,4-3 1,0-1-571,0 4 130,0-4 1,5 1-137,2-4 0,3 0 439,1-4 1,1 0 30,-1 0 1,-4 0 500,1 0 0,-5-4 0,5 0 0,-1-4 0,4 1 0</inkml:trace>
  <inkml:trace contextRef="#ctx0" brushRef="#br0" timeOffset="3533">793 258 8588,'-7'6'1155,"3"4"-945,4-3 0,0 3 240,0 1 1,0 4-93,0 0 1,3 6-151,1 1 0,1 1-474,-1 3 0,-3 1-229,3-1 0,-3 4-201,-1-4 1,0 2 151,0-5-111,0 2 0,0-13 243,0 3 0,0-6-135,0-2 547,0-5 0,0 2 0,0-8 0,0-2 0,0-5 0,0-4 0,-1-1 0,-3-1 0,3-2 0,-4-3 0,5-1 0,0 1 0,0-1 0,0-2 0,0-1 0,0 1 49,0 1 0,0 2 92,0 0 0,3 1 454,1 2 0,5-1-105,-2 5 0,-1 0 56,2 4 1,-1 0-254,4 0 0,1 3-71,-1 1 1,4 4-180,0 0 1,-1 2 58,-2 1 0,0 0 343,3 0-223,-3 0 1,4 3-402,-4 1 1,-2 5 104,-3-2 0,2 7 113,-6 1 1,5 4 40,-4 0 0,-1 2 0,-3 2 1,4-2-118,0-3 1,-1 6 70,-3-6 1,4 5-470,0-8 1,1 3 220,-1-3 1,-3 0-231,3-4 1,-3 0-116,-1 0 0,0-3-340,0-1 0,0-3 899,0 4 0,-5-6 0,-1 3 0</inkml:trace>
  <inkml:trace contextRef="#ctx0" brushRef="#br0" timeOffset="3852">837 458 9848,'-6'-4'1875,"-4"2"-642,4-3-315,0 5-1069,1 0 0,6 0 169,3 0 0,6 0-816,5 0 1,-1 0 561,-2 0 0,-1 0-611,0 0 1,0 4 477,0 0 1,-4 4-12,-4 0 0,-2 2 157,-1 1 1,-1 0 319,-2 0 0,-4 4 579,-4 0 1,4 0-457,-1-4 0,6-3 430,-2-1 1,-1-3 149,1 3-660,1-4 0,3 3 66,0-2 0,5-3 20,2 3 1,3-3-855,1-1 0,4-4 20,0 0 0,5-4-508,-2 0 1,0-2 480,0-1 0,-3 2-309,4-2 944,-1 8 0,0-17 0,-2 7 0</inkml:trace>
  <inkml:trace contextRef="#ctx0" brushRef="#br0" timeOffset="4051">1217 336 8036,'-11'-11'355,"3"3"507,1 1 0,3 3 444,-3-4-478,4 6-488,-7-3 70,9 5-897,-4 0 1,6 1 349,3 3 0,1 2-904,2 5 1,3 1 218,-2-1 0,-2-4-800,1 1 1622,1-6 0,3 8 0,0-4 0</inkml:trace>
  <inkml:trace contextRef="#ctx0" brushRef="#br0" timeOffset="4317">1306 79 7783,'0'-17'1543,"0"0"-103,-5 6-541,4 5-432,-4 1 0,5 10-91,0 2 0,0 10-154,0 5 1,1 5-308,3 7 1,-3 0 141,3 4 0,1-4-107,-1 4 0,3 0 102,-3-1 0,1-3-756,-1-4 1,-2-6 318,5 2 0,-4-2-448,1-2 1,-2-4 116,2-3 0,-3-3-472,3-1 148,-3-5 1040,-1-1 0,0-5 0,0-5 0,0-1 0,0-5 0</inkml:trace>
  <inkml:trace contextRef="#ctx0" brushRef="#br0" timeOffset="4483">1429 291 7783,'-5'-11'1260,"3"3"-2,-6 1-584,6 4 0,-5-1-375,4 4-69,1 0 1,-1 1-722,6 2 1,4 2 382,4 3 0,-4 2 234,1-3 1,-1 3 78,4 1 0,-1-3-205,-2-1 0,2 1 0,-4 3 0</inkml:trace>
  <inkml:trace contextRef="#ctx0" brushRef="#br0" timeOffset="4701">1552 135 8234,'-1'-10'2690,"-3"2"-2233,3 3 0,-4 7-211,5 1 0,0 5-29,0 7 0,0 2 0,0 5 1,3 6-14,1 1 0,4 4-562,-5 0 0,5-1 62,-5-2 0,5 5-160,-4-5 0,4 1-327,0-5 1,-2-4 347,1 0 1,-3 0-164,4-8 0,-6 1 177,2-4 0,-2-4-378,2-4 799,-3-1 0,4-2 0,0-5 0,1-2 0</inkml:trace>
  <inkml:trace contextRef="#ctx0" brushRef="#br0" timeOffset="5075">1708 313 7743,'0'-7'189,"0"-1"1,-4 5 23,1-5 1,-1 5-318,4-5 0,0 1 53,0-4 0,0-1 146,0 1 1,4 0-528,-1 0 0,5 0-81,-4 0 1,3-6 278,-3-1 0,4 0 124,0 0 1,-2 3 406,1-4 1,-4 6-188,1-2 0,-2 6 397,2 2 0,-3 3-13,3-3 716,-3 4-365,-1-2-463,0 15 0,0 1-44,0 8 0,0 2-125,0-3 1,4 5-207,0 3 0,0-1 89,0 4 1,-3-3-47,3 4 0,1 0 28,-1 4 0,3-1-38,-3 0 70,5 1 0,-8 1-102,3 2-27,-3-2 0,3 6-82,-1-8 0,2 1 109,-1-12 1,-3 1-891,3-8 1,-2-3-1,2-5 638,-3-5 0,4-5 244,-5-8 0,0-8 0,0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20.6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23 336 8103,'-5'-6'45,"2"-3"0,-3 4 620,1-1 184,1 3-251,4-2 306,0 5-581,0 5-89,0-3 1,0 7-75,0-1 0,1 1-4,3-2 0,-3 3-102,3-3 1,-3 3 12,-1 2 1,0-5 53,0 0 1,0 1-118,0 3 0,0 0 81,0 0 1,0 1 5,0-1 1,0 4 10,0-1 0,0 6 112,0-1 1,0 3-105,0 4 0,0-1 42,0 5 1,2-4-137,1 4 0,-1-4 112,1 3 0,-1-4-159,-2 1 0,3-2 88,1-2 1,0 1-120,-4-1 1,3-3 84,1-1 0,0-3 20,-4 4 0,4-6-16,-1 2 0,1-2-146,-4-2 0,0-4-248,0 1 176,5-6 1,-4 4-171,3-2 184,-3-3-223,-1 4 148,0-5-260,0-5 1,0 3 151,0-6 0,0 1-188,0-4 1,0 0-456,0-1 665,0 1 1,-4 0 21,1 0 1,-1 0 80,4 0 1,0 3-517,0 1 751,0-1 0,0 2 0,0 1 0</inkml:trace>
  <inkml:trace contextRef="#ctx0" brushRef="#br0" timeOffset="2156">90 771 8017,'-8'0'1426,"1"0"-1037,4 0 164,-2 0 874,5 0-1279,0 5 0,1-4 210,3 3-434,-3-3 69,9-1 0,-3 0 107,4 0 1,-4 0 55,1 0 0,-5 4 129,5 0 2,-1 0-141,4-4 1,0 0-49,1 0 55,-1 0 0,0 3-220,0 1 0,0 1-29,0-1 1,1-3 140,-1 3 0,0-2-59,0 2 1,-3-3 72,-1 3 1,0-3 40,5-1 1,-1 4-10,0 0-51,0-1 0,0-3 30,0 0 1,1 0 19,-1 0 1,0 0-18,0 0 1,0 0-39,0 0 1,4 0-53,0 0 1,1 0 75,-1 0 1,1 0-115,3 0 0,2 0 92,-2 0 1,2 0-53,1 0 1,-1 0 3,-2 0 0,2-3-4,-3-1 0,4 0-46,0 4 0,-1-1 63,-2-3 1,2 3-13,-3-3 1,-2 3 4,-1 1 0,1 0 7,-1 0 1,1 1-9,-1 3 0,-1-3-2,5 3 1,-5-3 3,5-1 1,-4 1 97,4 3 0,-2-3-37,1 3 1,4-3-45,-4-1 0,0 0 1,0 0 1,0 0 6,0 0 0,3 0 480,-2 0 1,6 0-209,1 0 1,5 0-230,-2 0 0,4 0 49,0 0 1,4-3-161,1-1 1,-1 0 74,-4 4 1,-2-4-119,3 1 0,-3-1-1,6 4 1,-2 0 102,-2 0 1,1 0-166,-1 0 0,4 0 90,1 0 0,-2 0-18,-7 0 1,2 0 47,-5 0 0,5 0 16,-1 0 1,-2 0 42,-2 0 1,1 0-52,-1 0 0,0 1 55,-4 3 0,4-3-49,0 3 1,2-3 45,-2-1 1,-3 0-33,3 0 1,-2 0 75,-2 0 1,1 0-68,-1 0 0,-1 0 0,-1 0 0,-2 0 16,2 0-12,-4 0 0,6 0 2,-4 0 0,2 0 0,0 0 0,-2 0 0,1 0 0,3 0 0,1 0 20,-1 0-24,0-5 1,-1 4-3,-2-3 1,6 2 198,-3-2-221,-2 3 1,1-4 28,-2 5 1,-2 0-2,2 0 1,-4 0-36,3 0 1,0-1 37,0-3 1,0 3-17,-4-3 1,3 3 8,1 1 0,2 0 87,-5 0 1,5 0-53,-2 0 0,2-4 7,-1 0 1,2 0-26,-3 4 1,4 0 4,0 0 0,0 0-49,1 0 0,-1 0 54,0 0 1,1-3-70,-1-1 1,0 0 55,1 4 0,-1 0-8,0 0 1,-2 0-30,2 0 1,-2 0-20,6 0 1,-2-1 35,-2-3 1,4 3-3,0-3 1,2 3-3,-2 1 1,-3 0 3,3 0 1,-1 0-2,1 0 1,-2 0 0,2 0 1,-3 0 0,0 0 0,3 0 41,0 0 0,0 0 8,-4 0 0,2 0 14,2 0 0,-3 0-50,3 0 1,2 0-3,-2 0 1,3 0 12,-3 0 1,2 0-38,-2 0 1,-3-1 35,3-3 1,-2 3 0,-2-3 0,1 3-20,-1 1 0,0 0-8,1 0 1,3 0 25,0 0 0,1 0-2,-1 0 0,-1 0-22,5 0 1,-4 0 16,3 0 0,-3-1 23,4-3 0,-1 3-20,1-3 0,-2 2-9,-2-2 0,-2 3 3,2-3 1,-1 1 8,1 0 0,-2 1-22,6-1 0,-4-2-4,4 1 1,-4-1 20,4 1 0,-2 3-1,2-3 1,1 3-75,-5 1 0,4-4 64,-4 1 1,0-1-15,-4 4 0,1 0-14,-1 0 0,2 0 119,2 0 1,-3-1-43,3-3 1,3 3-28,1-3 0,1 2-44,-2-2 1,4 3 33,-4-3 0,4 3-26,0 1 0,-1-2 27,-2-1 0,2 1-46,-2-1 1,2 0 21,2-1 0,-1 3-6,1-2 1,-2 0 0,-2-1 0,6 3 10,-3-3 1,0 3-4,-4 1 0,0 0 4,1 0 0,-2-4-32,-2 1 1,-2-1 28,2 4 1,1 0-2,-1 0 0,1 0-16,0 0 0,1-1 111,6-3 1,-1 3-88,1-3 0,3 2-1,0-2 0,4 3-6,-4-3 0,0 1 11,-3 0 1,-1 1 4,1-1 0,-4 1 10,-1 2 0,0-3-107,1-1 0,1 0 56,-5 4 0,3 0-7,-2 0 1,-1-1-65,-4-3 1,-1 3 78,-2-3 1,0 3-62,-4 1 0,4 0 49,-4 0 1,0 0-19,-4 0 0,0 0 9,0 0 1,0-1 18,1-3 0,-1 3-20,0-3 0,-4 2 89,1-2 0,-5 3 30,5-3-117,-6 3 237,8 1-209,-8 0 304,3 0-836,-5 0 285,4 0-12,-2 0 234,3 0 1,-4 0-339,3 0 91,-3 0 15,9 0-50,-9 0-893,4 0-1345,-5 0 1233,5 0-724,-4 0 2047,9 0 0,-9 5 0,4 1 0</inkml:trace>
  <inkml:trace contextRef="#ctx0" brushRef="#br0" timeOffset="2902">7480 1 7716,'-6'0'636,"1"0"1,5 1-245,0 3-25,0-3 7,0 9-51,0-4 53,0 5-184,0 1 0,0-5 146,0 0 1,0 1-128,0 3 1,0 0-48,0 0 1,0 1 139,0-1 0,1 0-100,3 0 0,-3 4-101,3 0 0,-2 5 85,2-2 0,-3 3-91,3 2 0,-2-1-50,2 0 0,-3 1 74,3-1 0,1 4-35,-1 0 0,1 1 50,-2-1 0,2-2-154,3 2 1,1 1 79,-6-1 0,5 0-77,-5-3 0,5-1 23,-4 0 0,3 1-11,-3-1 1,3-1-91,-3-2 0,1 1 134,-1-5 1,-2 3-14,6-3 0,-6 0 4,2-4-513,-3 0 146,4 0-498,-4 1 15,4-6-256,-5-1-3790,0-5 4864,0-5 0,5-1 0,1-6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25.0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604 726 8029,'-6'0'-153,"1"5"230,0 1 0,3 2 281,-1-1 26,1-4 330,2 2-116,0-5-252,-4 4 97,-3-2-128,-4 3 0,0-5-58,0 0 0,0 0 97,-1 0-103,1 0-126,-5-5 1,3 2 218,-6-4-114,5-1-259,-7-8 1,4 4 296,-5-3-38,-1-2-249,1 4-1,4-3-167,-3 0 159,4 4 52,-10-10 0,3 5 125,-2-5-24,-2-1-75,4 1 1,-3 3 440,4 1-230,1-1-105,5 2 0,-3-4 231,5 2-255,5 3-87,5-5 1,1 5-171,1-3 94,-1-2-36,4 4 0,0-6 165,5 1 1,6 0-2,8 0 0,7-5-45,3 1 1,4 0-224,0 4 1,2 3-107,2 1 305,-2 4-196,8-7 1,-8 12 96,2-2 1,2 4 63,-2-1 2,5 3-332,-7 5 1,7 0 80,-5 0 0,-1 0 137,-6 0 0,1 5-29,-5 3 55,0 2 81,-4 1 1,-4 4-158,-3 0 67,-3 5 220,-1-3 1,-1 5 219,-2 1 0,-2 4-93,-2 3-123,-3 2 219,4 1-159,-5 1-53,-5-1 0,2 1 37,-4-1 1,-1 1-66,-3-1 1,-4-3-108,0 0 103,-4-5-1,1 7 0,-4-9-196,0 3 0,-2-3-4,-2-5-271,2 4 233,-8-5 1,9 0-895,-3-2 544,2 2 171,7-9 15,0 7-982,6-14 558,5 4 36,-4-5 282,9 0 0,5-1 412,7-3 0,7-7 0,0-6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26.1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636 827 7986,'-11'6'0,"-5"4"693,4-9-234,-4 4 0,4-5-177,1 5-142,0-4 1,0 4 197,0-5-113,0-5-225,-6 4 282,5-9-57,-4 4-235,5 0 61,-5-4 0,2 4 286,-5-5-55,1-1-113,-5 1 0,1 0-215,0 0 1,-1-4 20,1 0 1,1-1 160,2 1 0,-2-1-19,3-3 1,-3-2-121,-2 3 0,5-2 13,-1 1 0,4-2-113,-3 3 1,4-7 82,-1-1 1,0-2 123,4 2-37,-3 3-30,8-9 1,0 8-13,2-2 0,3 0-130,1 4 1,1-3 72,3 6 0,2 3 11,5 1 0,2-1 32,2 1-54,2 0 51,0-1-10,4 4 0,1-4 0,5 3 1,1-2 0,3 3-5,7-3 1,-2-1 4,5 1 0,-2 1-8,2 7 1,1-2 7,-4 5 0,-1 1-119,-4 3 1,-1 0 0,-2 0 1,-2 5-109,-6 2 0,0 3 294,1 1-114,-6 0-13,4 6 8,-9-5-4,5 9 0,-5-7-96,3 4 86,-3-4 238,4 7 1,-4-4-146,-1 6 1,-1 0 133,-3 3 0,2-1 202,-6 5-352,6-5 16,-8 7 0,4-7 7,-5 5 1,0-4 5,0 3 1,-5-3 64,-2 4-64,-3-5-1,-1 2 0,-5-4 62,-3-1 0,-2 3-60,-1-3 1,-1 3-35,1-7 1,0 2-100,-1-1 0,-4 1-397,-3-5 246,3 5-818,0-8 1,1 4 102,0-5 644,5 0 313,-1 1 0,5-6 0,-5-1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32.95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45 6004,'0'-6'244,"0"-4"0,0 8-339,0-6 178,0 6 4,0-8-25,0 9 214,0-4 2253,0 5-2480,0 5 1,0-3 187,0 5-126,0 1 0,0 3-36,0 0 1,0 0 29,0 1 0,0-1-46,0 0 0,0 1 41,0 3 1,0-2 21,0 2 0,0 1-32,0-1 1,0 4-12,0 0 1,4 1 19,0-2 0,-1 4-8,-3-4 1,0 7-115,0 1 0,4 0 111,0-4 0,-1 1-120,-3-1 1,4 0 62,0 1 1,1-2-87,-1-3 0,-3 3 56,3-2 1,1-3-179,-2-1 1,2-3 59,-1 0 1,-3-1 101,3 0 0,-3-4-653,-1 1 166,0-6 230,0 3 32,0-5-226,0 5 187,0-4 1,0 6-603,0-4-48,-5-1 371,4 3 558,-4-5 0,5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36.79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0 771 6971,'0'-7'790,"0"2"1756,0 5-2392,5 0-25,-3 0 0,4 0-22,-2 0-21,-3 0 1,5 0 93,-2 0-95,-3 0 0,5 0-20,-2 0 101,-3 0-129,9 0 1,-7 0-7,4 0 0,-5 2 24,2 1-44,2-1 1,-3 3 41,4-5 0,-3 0-31,3 0 1,-3 0 20,4 0 1,-5 0 26,5 0 0,-1 0-29,4 0 1,-3 0-30,-1 0 0,2-4-14,6 0 0,-3 0-3,3 4 1,-2 0-35,-2 0 0,0 0 63,0 0 1,0 0-4,0 0 0,1 0 4,-1 0-84,0 0 1,0 0 57,0 0 1,-3 0 32,-1 0 1,-3 0 8,3 0 0,-3 0 223,3 0 35,1 0-220,3 0 0,-1-1 30,-3-3 0,0 3 18,-4-3 23,-1 3-58,7 1 0,-6 0-87,4 0 0,-3 0 31,4 0-23,-6 0 0,8 0 47,-3 0 1,0 0-16,0 0 0,-3 0 1,3 0 1,1 0-12,3 0 1,-4 0-51,1 0 0,-5 0 100,5 0-53,-1 0 1,1 0 43,-1 0 1,-3 0 94,3 0-91,-4 0-38,7 0 1,-8 0-94,6 0 136,-6 0 12,8 0-101,-4 0-133,1 0 208,2 0 5,-7 0 86,8 0-123,-9 5 19,9-4 1,-8 4-28,6-5 0,-5 0 8,5 0 0,-4 0 70,3 0-110,0 0 1,5 0 31,-1 0 1,0 0 32,0 0 1,2 0 0,0-1 0,3-1 315,2-2-333,0 0-362,0 4 169,3 0 80,-4 0 0,2 0 99,-1 0 0,1 0 16,3 0 7,-4 0-69,3 0 1,-5-4 4,2 1 0,3-1-15,-2 4 1,1 0 19,-1 0 1,2 0-13,-9 0 1,9 0 46,-2 0-32,-3 0 15,5 0 1,-4 0-21,6 0 0,-2 0 3,-3 0 0,3 0 88,-2 0-83,-3 0 7,5 0 0,-5 0 16,3 0-19,2 0-14,-9 0 0,10 0 20,-4 0-5,-2 0-30,0-5 0,-1 4 21,0-3 2,0 3 1,1 1 0,-3 0 0,1 0 0,-1-4-20,-2 0 1,0 1 9,0 3 233,1 0-218,-1 0 1,0 0 70,0 0-60,5 0-4,-3-5 0,3 3-34,-5-1 43,0 2-6,0 1 0,0 0-1,1 0 0,-1 0 7,0 0 1,0 0 86,0 0 1,0 0-80,0 0 0,1 0 29,-1 0-34,0 0-31,5 0 1,-3-4 36,1 0 0,0 0-29,1 4 0,-3 0 29,3 0 1,-2-1 0,-2-3 0,1 3 22,3-3-102,-3 3 38,5 1 1,-6 0 22,0 0 1,0 0-1,0 0 0,0 0 113,1 0-107,-1 0-5,0 0 1,4 0 37,0 0 1,3 0-30,-3 0 0,4 0 4,-4 0 1,3-1 2,-3-3 1,5 3-48,-1-3 0,-2 3 44,2 1 0,-5 0 4,5 0 0,-5 0-91,1 0 1,1 0 73,-1 0 0,1 0 36,-1 0 1,-3 0-42,3 0 1,1 0-3,-1 0 1,4-4 35,-5 1 1,6-1 19,-1 4 0,-2-1-29,2-3-94,-1 3 77,0-4 0,3 5-21,-2 0 1,0-2 25,0-1 1,1 2-42,-5-3 0,3 3 28,-3 1 1,1 0 20,-1 0 0,-2 0-24,1 0 0,3 0 25,-3 0 0,3 0-15,-2 0 0,-3 0 2,3 0 1,1-2-2,-1-1 1,3 1 0,-3-1 1,4 1-33,-4 2 1,5-1 28,-2-3 1,0 3-1,0-3 0,1 3-24,3 1 0,0-1-29,1-3 0,-5 3 35,1-3 1,0 2-2,3-2 0,-1 3 3,-2-3 0,0 3-2,-4 1 0,5 0-1,-1 0 1,-2 0 2,2 0 0,-4 0 0,3 0 0,-3 0 0,4 0 0,-4 0-20,3 0 0,-3 0 20,4 0 0,-2 0-2,2 0 1,2 0 3,-3 0 0,4 0-5,0 0 1,-1 0-11,-2 0 0,2-4 9,-3 0 1,0 1-1,0 3 0,-3 0 4,4 0 0,-4 0 5,3 0 0,-4-4-4,1 0 0,1 1-1,-1 3 0,0 0 2,-4 0 0,1 0-4,3 0 1,-3 0 1,3 0 1,-2 0-1,-2 0 1,1 0-10,3 0 1,-2 0 7,2 0 1,-3 0-70,-1 0 1,0 0 59,0 0 0,2-4-3,2 0 1,-3 0 11,3 4 1,-3 0-14,0 0 1,-1 0-3,0 0 0,1 0-1,3 0 1,-2-1 26,1-3 32,-1 3 66,3-4 0,0 5-96,3 0 1,-3 0 0,-5 0 1,0 0-25,0 0 0,1 0 24,-1 0 1,0 0-26,0 0 1,0-3 21,0-1 0,0 0-6,1 4 0,-1 0-1,0 0 0,0 0-13,0 0 0,0 0 8,1 0 1,-1 0 0,0 0 1,0 0 14,0 0 0,4 0-11,0 0 0,1-1-1,-1-3 1,-3 3 0,3-3 0,3 3 0,0 1 1,0 0 30,0 0 0,1 0 55,3 0 0,-3 0-85,-1 0 1,1-4 13,3 0 0,1 1-5,-1 3 0,-3 0 7,-1 0 0,1 0-11,3 0 0,1 0 10,-1 0 1,0 0 0,0 0 1,-3-4-19,0 0 0,-2 1-48,2 3 1,2 0 31,-3 0 1,0 0 18,0 0 1,-4 0-41,1 0 0,1 0 35,-1 0 1,0 0-19,-4 0 1,0-2 11,0-1 0,0 1-1,1-1 0,-1 1-9,0 2 0,0 0 7,0 0 1,-3-3 5,-1-1 6,1 0 16,3 4-27,0 0 21,-5 0-16,4 0 9,-9 0-5,9 0 0,-7 0-1,4 0 0,-3 0 11,3 0 0,-3-3 0,3-1 1,1 0-11,3 4 0,-4 0 2,1 0 0,-1 0-30,5 0 1,-5-1 30,0-3-2,1 3 0,3-4-1,0 5 1,-3 0-131,-1 0 1,-3 0-86,3 0 1,-3 0 125,3 0 0,-3 0 107,4 0-139,-6 0 179,8 0 1,-8 0-145,6 0 45,-6 0 1,5 0 90,-4 0 122,-1 0-203,7 0 29,-2 0 1,0 0-118,1 0 102,-6 0-152,8 0 130,-9 0-15,9 0 21,-9 0 0,6 0 119,-4 0-99,-1 0 0,4 0 6,-3 0 1,0 0 105,4 0-113,-4 0 31,7 0-15,-4 0 0,1 0-136,1 0 128,-6 0 3,3 0-16,0 0-7,-3 0 125,7 0-118,-2 0 136,4 0-114,0 0 1,-1-1 22,-3-3 18,3 3-341,-4-4 237,1 5 1,-1 0 36,-2 0-90,-3 0 35,4 0-3430,-5 0 434,-5 5 3073,4 1 0,-9 5 0,3 0 0</inkml:trace>
  <inkml:trace contextRef="#ctx0" brushRef="#br0" timeOffset="2814">5850 0 8002,'0'6'504,"0"-1"-274,0-5-134,0 5 128,0-3-20,0 3-107,0-5 175,0 4 41,0-2-204,0 8 96,0-9 66,0 9-38,0-4-107,0 5-60,0 0 0,0-3-134,0-1 166,0 1 0,4 3-144,0 0 1,-1-4 83,-3 1 0,0-1-66,0 5 0,0-5 89,0 0 1,2 1-21,1 3 1,-1 0 53,1 0-30,-1 0 1,-1 1-12,3-1 0,-3 0-1,3 0 0,-3-3-58,-1-1 1,0 0 56,0 5 0,1-5-70,3 1 1,-3-1 61,3 4 0,-3 0-23,-1 0 1,0 1-16,0-1 0,0 0-6,0 0 1,0 0-7,0 0 1,0-3 26,0-1 1,1 0-247,3 0 234,-3 3 1,4-8-125,-5 6 1,1-6 101,3 2 1,-3-2 26,3 2 1,-3-1 28,-1 4 0,0-3 6,0 3 1,0-3-63,0 3 1,0-3 3,0 4 0,2-1 102,1 4 1,-2-3-56,3-1-83,-3 1 65,-1 3 0,0-4-114,0 1 1,4-5 55,0 5 1,0-5-55,-4 5 93,0-6-42,0 8 38,0-3-37,0 4-8,0 0 20,0 0 74,5 0 1,-4-3-38,3-1-5,-3-4 1,-1 3 5,0-3-15,0-1 6,0 3-2,0 0 1,0-3 10,0 6 1,0-5-8,0 5-4,0-6 1,0 8 1,0-7-1,0 4-24,0-4 24,0 2-1,0-1-3,5-2 5,-4 3-4,4 0 5,-5-4 0,0 5-1,0-2 0,0-3 1,4 5 1,-1-2-3,1-3-94,-4 4 89,0-5 0,0 5-6,0-4 57,0 4-59,0-5 141,0 5-126,0-3 0,1 2 7,3-4-246,-3 5 240,4-3-146,-5 3 121,0 0-19,0-4-134,0 4 182,0-5 0,4 1-7,0 3-267,-1-3 119,-3 4 1,2-1-582,1-1-853,-1 1 799,3-4 783,-5 0 0,0 5 0,0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41.24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 22 7717,'-5'-6'-613,"4"1"761,-4 0-57,5 4 46,0-4 3123,0 5-3255,0 5 1,0 1 99,0 5 0,0-3-152,0-1 136,0 1 1,3 3-59,1 0 1,0-3 26,-4-1 0,0 0-42,0 5 0,0-1 87,0 0 0,0 1-3,0 3 1,0-1 38,0 4 0,4-3-76,-1 4 0,1-4-23,-4 3 0,4 0 42,-1 0 0,2 0-86,-1-3 0,-1-3 81,4 3 0,-5-3 13,2-1 0,1 1-220,-1-1 0,1-4-50,-1 1 0,-3-1 43,3 4 0,-3-3 132,-1-1 0,0-3-9,0 3 1,1-3-37,3 4-10,-3-1 29,4 4 1,-5 0 104,0 0 0,0-3-7,0-1 0,1 0-27,3 0 1,-3 3 34,3-3 1,-3 0-61,-1 0 1,0 0 18,0 5-11,0-1 0,0 0-43,0 0 1,0-3 59,0-1-48,0-5-28,0 8 1,0-7 53,0 4-45,0-4 28,0 7 0,1-8 68,3 6 1,-3-5-67,3 5 0,-3-4-1,-1 3 0,0-3 4,0 3 0,2-3 32,1 3 0,-2-3-38,3 3 1,-3-3 1,-1 4-118,0-6 133,0 3-140,0 0 101,0-4 25,0 4 0,0-4-33,0 3-2,0-3-66,0 4-1684,0-5 590,0 5 658,0-3 0,2 3 534,1-5 0,-1-5 0,3-2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46.2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16 135 7890,'-8'0'4210,"1"0"-3357,9 0-419,-1 0 0,11 0-169,-1 0-248,0 5 1,0-3 147,0 6 0,4 3-203,0 4 0,5 1 106,-2-1 1,0 1-150,0 2 0,5 4 31,3-4 0,0 3 0,-4 2 1,5-2-56,3-3 0,-2 2 72,-2-5 1,1 4-81,-1-5 0,-1 5 67,-7-4 1,2 0-191,-5-4 0,0 0 71,-4 0 0,0 0-70,0 1 1,1-1 40,-1 0 1,-4-4 77,1 1 0,-5-4-382,5 3 0,-6-3-240,2 3 105,-3-4 0,-1 3-173,0-2-384,0-3 1190,0 4 0,5-5 0,1 0 0</inkml:trace>
  <inkml:trace contextRef="#ctx0" brushRef="#br0" timeOffset="416">607 12 8052,'-6'0'627,"-4"0"1,9-1-265,-3-3 144,3 3 397,1-4 562,0 5-1305,-5 0-93,4 5 1,-8 1-34,5 5 0,-4-3 160,0-1 1,2 4-147,-1 4 0,-1 4 69,-3-4 1,-4 6-95,0 1 0,-5 2 90,2 5 1,-3 2 14,-2 7 0,-3-3 33,0 6 1,-5-2 77,1 6 0,2-7 117,-2 7-251,0-3 1,2-3 37,2-1 0,2-4-3,2 0 1,1-6-50,2-1 1,3-5-130,5-4 0,1-1-152,3-6 0,-2-4-952,5 1-1834,0-6 1973,4 3 1,10-10 1001,5-2 0,5-13 0,2-4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49.40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569 726 7849,'-6'5'600,"0"-4"-145,2 3-389,3 2 78,-4-5 0,5 6-71,0-4-50,-5-2 129,4 4-38,-4-5 0,5 2 190,0 1-185,0-1 1,-1 3 373,-3-5-230,3 0 1,-8 1-21,5 3 1,-4-3-49,0 3 0,2-3-44,-1-1 0,-1 0 24,-3 0 1,0 0-36,0 0 1,-1-4-143,1 0 1,-4-1 108,0 2 0,-1 0-159,1-4 1,-1-1-7,-2-3 0,-3 4 147,2-1 1,-2 1 20,-1-4 0,1-1-12,2 1 0,-1-4 115,5 1 1,-3-1-88,3 3 0,-4-2 105,4-1 1,0-5-123,4 1 1,0 2-11,0-2 1,0 1-66,0-5 0,1 1 108,2 0 1,-1 3-20,6 0 0,-1 5-110,4-5 1,0 2-126,0-2 1,0-2 68,0 2 0,5 2-73,2-2 0,3 4 114,2-3 1,2 1-3,1-2 0,4-1 176,-4 5-161,5-5 0,-3 8 111,5-3 1,1 3-64,-1 0 0,2 1-50,2 0 0,-3 0 42,3 0 1,2 3-140,-2 1 0,0 4 90,-4 0 0,4 0-152,0 0 1,0 1-26,-4-1 0,1 1-37,-1 2 0,-3 2 120,-1 1 0,-4 0 22,1 4 0,1-3 52,-1 3 1,0 1-68,-4 3 1,4 0 202,0 0 1,0 4-60,-4 0 1,0 1 91,0-1 0,-4 1 7,1 3 1,-1 2-24,5-2 1,-5-1-123,0 4 0,-3-2 39,4 6 0,-5-6 14,5-1 0,-6-1-6,2 5 1,-3-1-142,-1 0 1,0 1 70,0-1 1,0 0 158,0 1 1,-1-1-74,-3 0 0,-2 1 117,-5-1 1,0 0 28,0 1 0,-4-1-45,0 0 1,-5-3-64,1 0 1,-2-2 19,-1 1 1,0 0 88,-1-3 1,0-3-55,-3 3 1,1-3-629,-5 0 0,1-2-1806,0-3 0,-2-1 319,5-2 1946,5-3 0,-1-1 0,5-6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1:57.2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12 8276,'0'-6'1051,"0"1"920,0 5-1871,0 5-21,0-4 17,0 4 31,0 0-24,0-4-46,0 9 17,0-8 2,0 7 3,0-2 22,0-1-41,0 4 0,0-4 61,0 5-41,0 0-33,0 0-166,0 1 215,0 4-143,5 1 91,-4-4 29,4 1-62,-5-7 0,0 4 2,0 0 1,4 4 25,0 0 9,-1 0-26,-3-4 167,0 5-161,0-4 0,0 6-3,0-3 0,0-3 7,0 3 1,4-3 44,0-1-104,-1 1 75,-3-1-9,0 0 0,0 0-78,0 0 6,0 0-10,0 1 65,5-1 5,-3 0-173,3-5 1,-5 0 56,0-2-1,5-3 11,-4 9 46,4-4 20,-5 1 0,1 2-57,3-1-24,-3-3 63,4 5 118,-5-4 0,0 5-125,0 0 7,0-4 2,0 2-134,0-2 150,0-1 0,0 0-12,0-2 0,0-3-20,0 4-4,0 0 117,0-4-95,0 9-16,0-9 14,0 9-9,0-8 8,0 7 104,0-7-27,0 3-46,5 0-15,-4-4 32,4 4-27,-5-5 32,0 5-132,0-4-200,0 4 226,0-5-11,0 5-143,0-4-223,0 4-2754,0-5 3214,0-5 0,-5-1 0,-1-5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7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15985,'12'5'1181,"4"-3"-809,2 1 1,3 0-102,2 1 1,-1-3 9,0 3 0,4 0-244,0 0 1,0 0-165,-3-4 1,-1 4-215,0-1 0,-4 5 288,-3-4 0,-4 4 83,-4 0 0,-2 2-6,-5 1 0,0 1 458,0 3 0,-6-1-217,-5 4 1,-5 1-191,-7 3 1,1-1 58,0-2 0,-1 2 201,1-2 1,1-3-1296,2-1 1,3-7 209,5 0-2261,5-6 1,2 2 3010,8-8 0,7-2 0,6-5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05.444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11 614 7857,'-6'0'394,"1"0"-35,5 0-327,0-5-20,0 4 279,5-4-169,-4 5 225,4 0-174,0 0-56,-4 0 1,6 0 103,-4 0-151,-1 0 153,3 0-114,-5 0 11,5 0-13,-4 0-27,4 0 1,-4 0 68,3 0 114,-3 0-98,4 0-87,0 0 0,-3 0 44,6 0-93,-6 0 41,8 0-15,-4 0-4,6 0 0,-5 0-1,0 0 0,-3 0 41,4 0 0,-5 0-38,5 0 1,-5 0 82,5 0-74,-1 0 1,5 0 65,-1 0-73,0 0 0,0 0 1,0 0 0,0 0-24,1 0 0,-1-1 25,0-3 1,0 3-74,0-3 1,4 2 64,0-2 0,0 3-82,-4-3 1,0 3 70,0 1 1,0-1-87,1-3 0,-5 3 55,1-3 0,-1 3-7,4 1 0,0 0-7,0 0 0,-3 0 14,-1 0 1,1 0 83,3 0 1,-4 0-80,1 0 1,-1 0 90,4 0 0,-3 0-76,-1 0 1,1 0 65,3 0 1,-4-4-33,1 0 0,-4 1 14,3 3 1,-3 0 33,3 0 0,-3 0-50,3 0 0,-3 0 21,3 0 38,-4 0-67,7 0 1,-4 0 14,5 0 0,-3 0-100,-1 0 85,1 0 1,3 0 0,0 0 1,0-2-192,0-1 172,0 1 0,1-3-127,-1 5 109,0 0 1,0 0-5,0 0 0,-3 0 5,-1 0 80,1 0 0,3 0-84,0 0 1,-4 0 22,1 0 31,-1-5 1,4 4-36,1-3 1,-1 3 22,0 1 1,0 0-16,0 0 0,0 0-41,1 0 0,-1 0 40,0 0 1,0 0-6,0 0-6,0 0 1,0 0 2,1 0 1,-1 0 7,0 0 0,0 0-9,0 0 0,0 0-14,1 0 11,-1 0 1,0 0-42,0 0 0,0 0 69,0 0-52,1 0 1,-1 0 8,0 0-7,0 0 0,0 0 9,0 0 1,-3-3 7,-1-1-20,1 0 10,3 4 1,0 0-6,0 0 1,-3 0-1,-1 0 1,-3 0-19,3 0 86,1 0 8,3-5-63,0 4 2,0-4 249,0 5-205,1 0-73,-1 0 0,0 0 49,0 0 1,-4 0-31,1 0 1,-4 0 24,3 0-2,1 0 114,3 0 0,0 0-121,0 0 0,0 0 213,0 0 0,2 0-123,2 0 1,-2-1 131,6-3 1,1 3-69,6-3 1,-3-1-198,3 1 0,3 1 105,1 3 0,2-4-77,1 0 1,1-1-83,-1 1 1,1 3 93,-1-3 0,1 2-69,-1-2 1,5 3 57,-1-3 1,0 2-108,-3-2 0,3 3 21,0-3 84,-5 3-19,0 1 1,-3 0-28,4 0 0,-3-4-1,0 0 0,-4 1 63,4 3 0,-4-4-36,4 0 1,-4 1 0,3 3 1,0-2 7,1-1 0,1 1 99,-5-1 1,4 0-93,-4-1 1,3 3-12,-3-2 12,1 1-9,0 2 1,-4-3 1,3-1 0,-2 0-27,-2 4 34,1 0-2,-1 0 1,-3-4-17,-1 1 0,0-1 13,0 4 0,2 0-7,-5 0 0,4 0 2,-5 0 0,5 0 139,-4 0 0,5-1-110,-2-3 0,0 3 4,0-3 1,-3 3 4,4 1 1,-6 0-10,2 0 0,1 0 58,-1 0 0,0 0-52,-4 0 1,2 0 5,2 0 0,-3 0-1,3 0 1,-1 0-56,1 0 1,-3 0 18,3 0 0,1 0-3,-1 0 0,3 0 27,-3 0 0,4 0-3,-4 0 1,3 0-69,-3 0 1,4 0 52,-4 0 0,1 0-4,-1 0 0,-3-4 14,3 0 0,-1 1 72,1 3 0,-3 0-69,3 0 0,-1 0 1,0 0 1,-1 0-35,2 0 1,-2 0 35,2 0 1,-2 0-51,2 0 0,-2 0 42,2 0 1,-3 0-5,3 0 0,-2 0-23,-2 0 0,1 0 9,3 0 0,-2 0 49,2 0 0,-3 0 6,-1 0 0,0 0-34,0 0 0,4 0-10,0 0 0,0 0-13,-4 0 0,2 0 15,2 0 0,-3 0-3,3 0 1,-3-2 3,-1-1 1,1 1-14,-1-1 0,0 1-6,0 2 1,1 0 0,3 0 0,-2 0-6,2 0 1,-3 0 18,-1 0 0,0 0 1,0 0 0,1 0 9,-1 0-34,0 0 0,0 0 22,0 0 1,0 0-11,1 0 0,-5 0-25,1 0 0,-1 0-3,4 0 0,0-3-30,0-1 54,1 0 0,-1 4-30,0 0 1,0 0 24,0 0 0,-1-1-10,-2-3 0,2 3 6,-3-3 0,-1 3-2,2 1 0,-5 0-2,5 0 1,-4 0-1,3 0 44,-5 0-70,8 0 55,-8 0 1,4 0-38,-2 0 5,-3 0 39,4 0 123,-5 0-192,5 0 60,-4 0 1,5 0-73,-2 0 63,-3 0-3,9 0 1,-7 0-12,4 0-10,-5 0-19,3 0 33,-5 0-5,5 0 7,-3 0 59,3 0-52,0 0 0,-3-1-1,5-3 1,-3 3-51,4-3-147,-1 3 175,4 1 11,0 0 0,-3 0-120,-1 0 1,-3 0 58,3 0-11,-4 0-22,2 0 478,-5 0-358,5 0-10,-4 0-136,4 0-426,-5 0 504,5 0-49,-4 0 264,4 0-2233,-5 0 555,-5 0 1,3 0 149,-6 0 1372,6 5 0,-8 1 0,4 5 0</inkml:trace>
  <inkml:trace contextRef="#ctx0" brushRef="#br0" timeOffset="2310">4756 0 8274,'-6'0'2150,"1"0"-606,5 0-1386,0 5 1,1-2 222,3 4 41,-3-4-262,4 7 1,-5-8 84,0 6 1,0-5 140,0 5-218,0-6 85,0 8-99,0-4 0,0 6 35,0-1 0,0-4-19,0 1 0,4 3 83,-1 4 1,1 1-92,-4-1 0,4 2-107,-1 5 1,1 1 74,-4-1 0,1 4-151,3 0 0,-3 4 115,3-4 1,-3 5 45,-1-1 1,4-2-264,0 2 1,1-4 63,-2 4 1,0-7-26,4 0 1,-3-1 69,4-3 1,-2-3-194,1-1 1,2-3-66,-5-1-150,4 0 252,-1 1 1,0-3-130,0-1 229,-4 2-145,2-9 266,-5 4-229,0 0-151,0-4 182,0 4-5266,0-5 5413,0-5 0,5-1 0,1-5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15.444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56 201 7870,'-6'-5'793,"-4"3"-437,2-6 0,2 6 368,-1-2-255,4-2-54,-2 5-201,5-4 305,-5 5 30,4 0 121,-4 0-134,5 0-114,0-5 155,0 4 138,5-4-505,1 5 0,6 0 264,-1 0-154,0 0 29,0 5 0,0 1-136,0 5-26,-4-5 0,2 4 26,-1-3 1,2 3 107,1 2-108,0 4-67,5-4 1,-2 4-426,5-5 0,-2 1-119,2-1 304,2 0-11,-4-5 170,5 4 0,-1-4 12,-2 5 0,2 1 70,-2-1 1,1-1-88,-2-3 0,3 4 0,-3-1 91,-1 4-83,4 1-128,-9-4 1,5 0 122,-6 0 1,0 0 0,0 0-168,0 1 1,0-5-423,1 1 0,-5-2 517,0 1 0,-3-1-38,4-2-74,-6-3-380,8 4 0,-9-3-196,3 1-75,-3-1 165,-1 2-4361,0-4 3197,-5 0 1,0-1 1770,-2-2 0,-3-4 0,4-4 0</inkml:trace>
  <inkml:trace contextRef="#ctx0" brushRef="#br0" timeOffset="374">592 11 7918,'-11'-6'1134,"0"1"0,3 5-105,1 0-594,4 0 2,-7 0-219,9 0-156,-9 5 1,8 1-1,-5 6 232,2-1 0,-3 5-76,0 2 1,-2 9-92,-1 2 0,-4 4 0,-1 0 315,-1 1-249,-2 4 0,-4 2 41,-3 4 0,2 1 100,-2 0 0,1-3-162,-1 2 1,3-6-1,-3 4 12,2-2 0,3-7-231,2 1 1,3-2-1,5-7 275,0-4 0,1 0 199,2-6-4131,-1 0 2971,7-4 1,-1-1-1967,6-3 2699,8-2 0,7-15 0,4-2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17.9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369 727 8420,'-6'-2'1442,"2"-1"-1238,3 1-172,-4-3 172,3 5 52,-3 0 1289,5 0-1278,-5-4 1,3 2-103,-5-1 0,3 1 6,-4 2 1,5 0 48,-5 0 0,4 0 134,-3 0-161,0 0 1,-5-3-79,1-1 0,4 0 9,-1 4 0,5-1-118,-5-3 1,2 2-22,-1-6 1,-3 5 33,2-5 0,2 1 23,-1-4 1,-1-1 61,-3 1 0,3 0-17,1 0-1,0 1-22,-5 2 0,0-1 124,-3 1 1,6-2-41,-2-1 0,3 4-17,-4-1 0,1 1-7,0-4 0,4 3 10,-1 1 1,2-1-139,-1-3 1,-2 0 84,5 0 1,-1 0-101,2-1 1,1 0 102,-1-3 0,1 3-134,2-3 1,0 2-2,0 2 0,0 0 41,0 0 0,0-1 269,0-3 1,0 2-89,0-2 0,0 3 51,0 1 0,4 0-82,0-1 1,3 0-40,-3-3 0,3 3 33,-3-3 1,5 2-83,-2 2 1,3 0 16,1 0 0,0 0-144,1 0 0,3-1 11,-1 1 0,3 4 68,-3-1 0,-1 5-61,2-5 0,1 2 49,-1-1 0,0-2 8,-4 5 1,4-3-12,0 3 1,-1-1-26,-2 1 1,-1 3 65,0-3 1,0-1 10,0 2 0,0-1 21,1 4 0,-1 0-48,0 0 0,0 0-18,0 0 0,0 0 27,1 0 0,-1 0-2,0 0 0,0 0 7,0 0 0,0 0-98,1 0 0,-1 0 45,0 0 1,4 1-9,0 3 0,0-3-84,-4 3 0,0 1 67,0-1 0,-4 1 9,1-2 0,-1-1 6,4 1 0,1 2 16,-1-1 1,-1 5-15,-3-2 0,3-1-29,-2 2 1,1-5 25,3 5 1,-5-4 36,1 3 1,-1-1-48,4 2 18,0 2 1,0-4-17,1 5 0,-2-4-20,-3 1 75,3-1 0,-5 4-67,2 1 31,3-1 1,-5 0 33,3 0 0,-2-1 6,-2-3 1,-3 3-37,3-2 0,-2 1 9,2-2 1,-3 3-11,3-3 9,2 3 1,-5 1-33,3 1 1,-3-1 10,-1 0-34,0 0 0,0 0 30,0 0 12,0 1 1,0-1 49,0 0 0,0-4-68,0 1 120,0-1 1,0 4-92,0 1 1,0-5 144,0 0 1,-4 1-76,1 3 1,-2-1 4,1-3 1,1 3-16,-4-2 1,5 2 68,-2 1-79,-2 0 1,1 0 6,-3 0 1,0-3-43,4-1 0,-1-1 38,1 2 1,2 2-86,-6-3 1,2-1 71,-1 2 0,-3-1 56,2 5 0,-2-5-59,-1 0 0,0 1-3,0 3 0,-2-4 196,-1 1 0,0-1-108,-5 4 0,4-3-5,-3-1 0,3-3-30,-4 4 0,4-5 12,-3 5 1,3-6 21,-4 2 0,4-3-114,-3-1 0,4 0 63,-1 0 1,-1 0-5,1 0 1,-1 0-31,1 0 1,2 0 30,-6 0 0,2-4-77,-2 1 0,-1-1 71,5 4 1,-7 0-944,3 0 0,-4 0-16,4 0-3351,3 0 4264,5 0 0,6 0 0,5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28.452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358 112 15906,'0'-11'-2111,"0"0"2139,0 5 44,0-4 24,0 4 0,1-2 318,3 1-159,-3 4 0,4-3 562,-5 2-721,0 3-88,0-9-18,0 9 1,0-5 233,0 2-184,0 3 0,-1-4-241,-3 5 5,3-5-750,-4 4 863,0-4-243,4 5 0,-6 0 513,4 0-314,1 0 313,-3 0-47,0 0 1,-1 0-48,-5 0 250,0 5 0,0 1 244,0 5 0,-4 0 252,0 0 0,0 4-388,4 0 0,0 0 11,-1-4 0,1 0-94,0 0 0,4 1-10,-1-1 0,2 0-26,-1 0 0,-2 0-103,5 0 1,-3 4-346,3 0 0,-3 0-15,3-4 1,-1 4-102,1 0 0,3 4 47,-3-5 0,-1 5-68,2-4 0,-1 1 2,4-1 0,-4-1 124,0 4 0,-3 0 13,3 0 1,-4 3 143,0-2 1,2-2-50,-2 2 0,6-2 3,-2 2 0,-1 1 122,2-5 1,-2 1-87,1-1 1,3-2 12,-3 6 0,3-6-110,1 2 0,0 3-71,0 0 0,0 2-16,0-1 1,-4 2 117,0-3 0,1 2 64,3-1 0,0 1-121,0-5 0,0 5-23,0-2 1,1-1-81,2 2 0,0-5-19,4 1 0,-3 1 53,4-1 0,-2 1-69,1-1 0,3-3-269,-2 3 1,-2-3 127,1 0 0,-1-1 40,2 0 0,1 0-475,-6 0 582,6 0 0,-4 0 118,2 1 1,3-2-142,-2-3 0,-2 3 115,1-3 1,-3 0 68,4 0 1,-2-3 86,1 3-95,3 1 0,-7 2 159,4-3 1,-3 3-110,3-3 0,-3-2-30,3-1 1,-3 1 97,4-1 1,-1 1 66,4-2 1,0-1-24,0 1 0,1-1 108,-1-2 0,1 0-55,3 0 1,-3 0-35,3 0 1,-1 1-278,1 3 0,-1-3 69,4 3 0,1-2-152,3 2 339,0-3 1,6 4 0,0-5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29.719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234 11 21515,'-4'-6'-7955,"2"1"7480,-3 5 1651,5 0-479,0 5-758,5 1-963,1 1 749,1-2 0,3-2-135,-3 1 1,3 4 694,1-5 1,0 6-372,0-2 1,-3 0-439,-1 0 1,0 0-18,0 5 1,2-1 182,-6 0 1,5 0 526,-4 0-200,4 0 0,-2 1-295,6-1 1,-5 0 87,0 0 0,-3-1 112,4-3 0,-5 3 36,5-2 1,-6 2 293,2 1 1,1 0-13,-1 0 1,-1 0 47,-3 1 0,4-1-64,0 0 1,1 0-34,-1 0 0,-2 0-42,5 1 0,-3-1-50,4 0 1,-5 0-9,5 0 0,-2 0-134,1 1 1,2-1 45,-5 0 1,3 4-155,-3 0 1,1 1 227,-1-1 0,-3-3 37,3 3 0,-3 1 95,-1-1 1,1 4-36,3-5 1,-3 3-16,3-3 0,-3-1 81,-1 2 1,0-2 16,0 2 0,0-2-90,0 2 0,0-3-29,0-1 0,0 0-62,0 0 0,0 1 78,0-1 0,0 0-43,0 0 1,-1 0 107,-3 0 1,3 1-84,-3-1 1,-1 4 10,1 0 0,-3 1 31,3-1 1,-3-2-19,3 6 1,-3-2-14,3 2 1,-3 1 28,3-5 0,-4 3-7,5-3 0,-1 1-138,4-1 0,-4-6 101,0 2 0,1-2-107,3 2 1,0 0-94,0 0 0,0-4-13,0 1 0,0-1 11,0 5 1,0-1 12,0 0 1,0 0-19,0 0 1,0 0-39,0 1 105,-5-1 0,0 0 172,-3 0 0,-2-1 181,3-3 0,1 2 175,-2-5 92,1 4-25,-4-6-603,0 8 244,4-9 0,-1 5-123,4-2-127,0-3 1,4 5-693,0-2 0,6-3-68,6 3 726,-1-3 0,10-1 1,-4 0-1</inkml:trace>
  <inkml:trace contextRef="#ctx0" brushRef="#br0" timeOffset="825">34 0 19011,'-8'0'-1000,"1"0"1,3 0 287,-4 0 283,6 0 251,-3 0-760,5 0 523,5 0 315,1 0 1,5 0-429,1 0 406,-1 0 0,0 2-74,0 1 0,-4 2-108,1 3 1,-2 2-16,2-3 0,1 3 30,-1 1 1,-2 0-2,2 0 0,-5 1 8,5-1 0,-1 0-5,4 0 0,-3 4-82,-1 0 0,1 4 104,3-5 0,0 5 136,0-4 0,-1 3 146,-2-3 1,1 4-16,-1-4 1,1 1 31,-2-1 1,2-1 9,-6 4 1,6-3 78,-1 4 0,-2-2-63,1 2 1,-3 2 186,3-3 0,-4 2-41,1-1 0,1 2-47,-2-3 0,5 2-43,-5-1 1,5 1-20,-4-5 1,3 4-15,-3 0 1,4-2-25,0 2 0,-2-4-113,1 4 0,0-5 3,0 5 0,2-4 31,-5 4 1,1-5 77,-2 5 0,-2 0 79,3 3 1,-3 0 2,-1 1 0,0-1 4,0 0 0,-3 2 121,-1 2 0,-1-3 14,1 3 0,2-2-157,-6-2 0,6 1 77,-2-1 0,-1-3-56,1-1 1,1-4-105,3 1 0,-4-3-137,0-1 1,-3 1 120,3-1 1,-5 4-286,2-1 1,-3 3 315,-1-3 21,0-1 0,0 8 1,-1-4-1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31.780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335 34 21617,'0'-6'-3676,"0"1"2793,-5 0-1477,4 4 1685,-4-4 1,4 5 1380,-3 0-282,3 0-107,-4 0-746,5-5 249,0 3 122,0-2 963,-5 4 223,4 0-1188,-4 0 102,5 0-6,-5 0 1,2 0 116,-4 0 221,-1 4 0,-3 3 277,0 4 0,0 1-175,0 3 1,3-2-256,1 1 1,1 0 1,-2 1 0,-2-1 455,3 4-430,-3-4 1,-1 7-60,-1-2-128,1-3 1,1 4-492,3-6 321,-3 6 0,5-7 0,-4 3 150,2 0 1,3-2-93,-3 4 0,3-3-126,-3 4 0,3-4 90,-4 3 0,6 1-116,-2 3 1,-1-3 1,2-1 0,-5 1 105,4 3 0,-3 2-7,3 2 0,-3-3-19,3 3 0,-3-2 109,3-2 0,0 1-129,4-1 0,0 2-54,0 2 0,0-3 114,0 3 0,0-2-61,0-2 0,0 0-145,0 1 188,0 4 1,0-3 0,0 2-58,0-3 1,0 1 14,0 2 0,4-4-2,0 1 0,3 1 14,-3-5 1,4 5-74,0-6 0,2 2-131,1-1 0,0 2-25,0-3 0,2 3-28,2 2 0,-3-5-45,3 1 1,-1-2-312,0 2 1,3 2 259,1-2 1,3-2-296,-2 2 0,3-1 703,4 4 1,-2-4 0,3-2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2:54.3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7212,'0'-7'-131,"0"2"1249,0 5-988,0 5 1,0-2 445,0 4-392,0 1-79,0 3 16,0 0-118,0 0 1,0 2 99,0 2 1,0-2-72,0 6 1,0-2 68,0 2 0,3 2-155,1-3 1,0 4 126,-4 0 0,4-1-46,-1-2 1,2 2-13,-1-3 0,-1 0 2,4 0 0,-5 1 25,2 3 0,-1-3-3,0-1 1,-1 1 68,1 3 1,0 1-65,1-1 1,-3 0-11,3 1 1,-3-5 17,-1 1 0,1-4-14,3 3 1,-3-3-24,3 4 0,-3-4-3,-1 3 1,4-4-53,-1 1 1,1-2 72,-4 2 0,0-1-33,0 5 0,0-2 19,0 2 1,0 2 7,0-3 1,0-2-13,0-1 0,0 1-21,0-1-3,0 0 0,0-4-6,0 1-134,0-6 160,0 4-33,0-9 18,0 4-2461,0-5 1002,0-5 1463,0-1 0,0-5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0.5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0 146 8907,'8'0'313,"-1"0"-285,0 0 75,5 0-31,-6 0 1,4 0-52,-3 0 56,-2 0 0,1 0 118,-2 0-41,-3 0-67,9 0 161,-9 0 42,4 0-60,-5 0-147,5 0 0,-3 1 281,1 3-122,4-3-208,-1 4 219,5-5-272,0 0 0,-3 0 220,-1 0-113,-5 0 64,8 0 4,-3 0 50,4 0-132,0 0 0,0 0 39,0 0 0,-3 0-24,-1 0 1,1 0-23,3 0 0,0 0 25,0 0 0,0 0-108,0 0 0,1 0 94,-1 0 0,4 0-2,-1 0 0,3-1-114,-3-3 0,-1 3 93,2-3 0,1 3-113,-1 1 0,0-4 98,-4 1 0,0-1-1,0 4 1,2 0-6,1 0 1,-1 0 155,2 0 0,1-4-51,-1 0 1,5 1 47,-2 3 0,0-4-119,0 0 1,1 0 25,3 4 1,-1-3-151,-2-1 1,2 0 152,-3 4 1,0 0-166,0 0 0,0-1 126,0-3 1,4 3-67,-4-3 1,3 3 15,2 1 1,-1-4 4,0 1 1,1-1 28,-1 4 1,0 0-13,1 0 1,-1 0 231,0 0 1,-2-4-80,2 1 0,-2-1 66,6 4 0,-2 0-70,-2 0 0,4-4-136,0 0 0,4 1-116,-4 3 0,1 0 138,-1 0 1,-1 0 41,5 0 1,-2 0-5,2 0 0,-1 0-281,-3 0 0,-3 0 22,3 0 1,2 0 98,-2 0 1,-1 0 34,-7 0 1,3 0 88,-2 0 0,-2 0-58,2 0 1,-4 0 13,3 0 0,-3 0 30,4 0 1,-4 3-33,3 1 0,-4 0 8,1-4 0,1 0-2,-1 0 0,1 0 38,-1 0 0,-1 4-35,4-1 0,-4 1 35,1-4 1,1 0-24,-1 0 0,1 0 9,-1 0 0,-3 0-76,3 0 1,1 0 57,-1 0 1,1 0-5,-1 0 1,-3 0-10,3 0 1,1 0 50,-1 0 0,1 0-38,-1 0 0,-2 0 8,2 0 1,1 0-41,-1 0 0,1 0 2,-1 0 1,-2 0-25,6 0 0,-4 0 48,3 0 0,0 0-31,0 0 0,2 0 18,-5 0 1,4 0-18,-4 0 1,3 0 7,-3 0 0,4 0 30,-4 0 0,3 0-11,-3 0 1,1 0 6,-1 0 1,-3 0-46,3 0 1,1 0 29,-1 0 0,0 0 3,-4 0 1,4 0 1,0 0 0,0 0-38,-4 0 0,0 0 29,1 0 1,-1 0-8,0 0 1,0 0 12,0 0 0,0 0 4,1 0 0,-1 0-28,0 0 1,0 0 16,0 0 0,0 0 16,1 0 0,0 0-16,3 0 1,-3 0 40,3 0 0,-2 0-36,-2 0 1,4 0 117,-1 0 0,1 0-114,-4 0 1,1 0 6,-1 0 1,4 0-22,0 0 1,-1 0 28,-2 0 1,0 0-55,3 0 1,-3 0 49,3 0 0,-1 0-7,1 0 0,-3 0-7,3 0 0,1-4-82,-1 1 0,4-1 59,-4 4 0,3 0 1,-3 0 1,4 0 10,-4 0 1,3 0-4,-3 0 0,4 0-8,-4 0 1,3-4 6,-3 0 0,4 1 0,-5 3 1,3 0-1,-3 0 1,0-4-9,5 0 1,-6 1 2,2 3 1,1 0 3,-1 0 1,1 0-4,-1 0 1,-2 0 0,2 0 1,-2-2 0,2-1 0,-2 1 0,1-1 0,3 1 0,-3 2 0,1 0 0,-4 0 0,4-3 2,0-1 0,0 0-2,-4 4 1,0 0-1,1 0-1,4 0 1,1 0 0,-2 0-14,0 0 0,-9 0-2,5 0 1,-2 0 12,2 0-40,0 0 1,0 0 35,1 0 1,-5 0 3,0 0 1,1 0 7,3 0 0,-3 0 1,-1 0 0,-1-1 48,2-3-67,2 3 27,-4-4-13,5 5 6,0 0-4,0 0 0,-3 0 3,-1 0 1,-3 0-18,3 0 7,-4 0 1,5-1-1,-4-3 3,5 3 1,-8-4 0,9 5 0,-8 0 0,6 0 0,-4 0 0,3 0 0,-3 0-40,3 0 0,-3 0 17,3 0 1,-3 0-29,4 0-193,-1 0 203,4 0-105,0 0 76,1 0 161,-1 0-168,-5 0 304,4 0-180,-9 0 27,9 0 39,-9 0 1,5 0-66,-2 0-59,-3 0 76,9 0-26,-4 0 0,2 0 0,-1 0 0,-3 0-383,4 0 220,-6 0 111,8 0 1,-8 0-90,6 0 0,-4 0 74,3 0 0,-3 0 49,3 0 0,-3 0-47,3 0 1,-3 0-4,4 0-9,-1 0-136,4 0 99,0 0-7,-4 0 79,2 0-62,-7 0 352,3 0-8013,-5 0 7726,0 5 0,0 1 0,0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6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8280,'-12'0'1316,"1"0"-1554,5 0 0,5 1 36,5 3 294,-1 2-436,2 1 1,-2 2-59,4-1 320,-4 2 0,5 1-299,-4 0 184,5 0 197,-8 0 0,9 1 0,-4-1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 8030,'-6'0'-727,"1"0"0,2 1-35,-1 3 762,0 2 0,4 0 0,5 4 0,-4-4 0,4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 7742,'-17'-3'2197,"2"-1"1134,8 0-1818,2 4-419,5 0 87,5 0-148,1 5-623,0 1 1,3 5 252,-6 1-250,1-1-157,-4 5 1,0 3 18,0 7 1,0 3 137,0 9 1,-4-2-95,1 4 1,-5 5 83,4 4 1,1 0-199,3 0 0,0-2 0,0 5 41,0 1 1,0 0-475,0 0 139,0-4 1,3-4-18,1-1 0,4 0-77,-5-3 1,5 0-298,-4-8 0,3 2 259,-3-9 1,4-1-19,0-7 1,0 2 182,0-5 1,2-1 557,-3-7 562,3 3-729,1-9 0,2 4-120,2-5 0,-2 0-57,6 0 1,0 0 4,3 0 0,0 0 66,1 0 1,-1-5-323,0-2 0,1 2-451,-1 1 0,-1-1-1360,-2 2 1284,2-1 1,-9 3-2263,3-3 1067,-3 3 857,-1-4-2553,1 5 2589,-6 0 0,-1-5 922,-5-3 0,0-2 0,0-1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7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 8222,'-11'0'-71,"5"0"207,1 0-1269,5 0 891,0 5 0,0 1 190,5 5-452,1-5 504,5 4 0,0-3 0,1 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7.8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8075,'-11'0'-26,"-1"0"-85,6 0 85,1 0-349,5 0 82,5 0 248,1 0-298,6 0 281,-6 0-1,4 0-15,-4 0-313,0 0 148,4 5 243,-9-3 0,9 7 0,-4-2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8.1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7162,'0'-7'-87,"0"2"-305,0 5 1,0 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8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 1 8036,'-11'0'-1511,"5"0"1823,-4 0 931,9 0-788,-4 0-905,0 0 396,4 0-882,-4 0 685,15 0 0,-7 0 251,8 0 0,-2 5 0,2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8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6340,'11'0'-410,"-5"-5"314,-1 4 34,0-4 62,-3 5 0,2 0 0,-4 1 0,0 3 0,0 2 0,0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9.3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11 8414,'-17'-3'768,"2"-1"-662,2 0 13,7 4 1,1 2 244,5 1-515,5-2 1,-2 8-2110,4-5 2260,0 0 0,0 1 0,-2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19.7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8108,'0'11'-266,"0"-3"122,0-1 0,1-3 1,3 2-217,4-1 1,-2 0 359,1-1 0,-4 2 0,2 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20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6955,'11'-11'0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39.4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68 447 7889,'-7'0'-1081,"-1"0"1143,6 0 0,-5 0 447,4 0-130,1 0 130,-7 0-162,7 0-140,-8 0-45,9 0 1,-5 0 198,2 0-42,3 0-298,-4 0 3634,5 0-3573,0 5 131,0-4 16,0 4-132,5-5 72,-4 5 71,9-4-58,-9 4 96,9-5-193,-8 0 1,4 0 239,-3 0-226,-1 0 1,4 0 107,-2 0-250,-3 0 164,9 0-259,-4 0 161,5 0 0,-3 0-189,-1 0 136,-5 0 46,8 0-113,-8 0-33,8 0 122,-9 0-11,9 0 18,-9 0-5,9 0 0,-8 0-65,6 0 60,-6 0-19,8 0 0,-7 0 30,4 0-3,-4 0 2,7 0-22,-9-5 37,4 4 0,-4-4-27,3 5 36,-3 0-25,4 0 0,-5 0-23,5 0 11,-4 0 0,5 0 8,-2 0-2,-3 0-68,9 0 66,-9 0 1,6 0 24,-4 0-34,-1 0-4,3 0 28,0 0 28,-4 0-83,4 0 41,0 0 9,-4 0 1,5 0-11,-2 0 17,-3 0-18,4 0 37,0 0-30,-4 0 1,5 0-35,-2 0-21,-3 0 54,4 0 1,-3 0-22,1 0 8,-1 0 30,3 0-31,-5 0 36,5 0 51,-4-5 8,4 4 92,0-4-145,-4 5 5,9 0 31,-9 0-58,9 0 52,-9 0-107,9 0 93,-9 0-112,9 0 44,-8 0 33,3 0-8,0 0-4,-4 0 103,4 0 0,-4 0-79,3 0 8,-3 0 9,4 0-58,-5 0 60,5 0-3,-4 0-129,4 0 107,0 0-10,-4 0-11,4 0 100,0 0-86,-4 0 1,6 0 1,-4 0 0,-1-1 116,1-3-92,-1 3-58,2-4 61,-2 5-2,3 0-2,0 0-77,-4 0 0,5 0 47,-2 0-19,-3 0 89,4 0-68,0 0 2,-4 0 1,9 0 116,-9 0-97,9 0-17,-8 0 22,7 0-16,-7 0 0,4-4 7,-2 0-6,-3 1-4,4 3 0,-4 0 86,3 0-69,-3 0-21,9 0 0,-8 0 25,6 0 0,-6 0 6,8 0-13,-3 0 21,4 0 0,-4 0-12,1 0-52,-6 0 54,8-5-51,-4 3 0,2-2 43,-1 4-25,-4 0 18,6 0-54,-7 0 20,3 0 18,0 0-11,-4 0 9,4 0-4,0 0 4,-4 0-23,9 0 1,-8 0 7,6 0 5,-6 0 1,5 0-82,-4 0 74,-1 0-12,7 0 4,-7 0 38,8 0 0,-8 0-38,6 0 100,-6 0-80,8 0 0,-8 0 17,6 0 1,-4 0 69,3 0-65,-5 0-22,8 0 23,-3 0-28,4 0 1,-4 0 23,1 0-42,-6 0 28,8 0 1,-7 0-4,4 0-3,-5 0 0,5 0 4,-4 0 4,-1 0-3,8 0 1,-4 0 1,1 0-1,1 0 0,-5 0-41,5 0 40,-6 0-1,8 0-4,-4 0-2,1 0 143,3 0-133,-4 0 0,1 0 23,1 0 1,-5 0-16,5 0 1,-4 0-15,3 0 1,-3 0 15,3 0 1,-3 0-98,3 0 0,-3 0-24,3 0 98,-4 0-32,7 0 0,-8 0 17,6 0 0,-5 0 81,5 0-101,-6 0 227,8 0-160,-3 0 0,0 0 49,0 0-47,-4 0 4,7 0 0,-8 0-82,6 0 82,-6 0-47,8 0 0,-7 0 20,4 0-21,-4 0 18,6 0 0,-6 0 41,4 0-38,-4 0 0,3 0 2,-2 0 1,-2 0 14,6 0-8,-6 0-13,8 0 1,-7 0 7,4 0 0,-3 3-11,3 1 11,-4 0-9,7-4 0,-8 0 41,6 0-31,-6 0-5,8 0 1,-8 3 5,6 1-28,-6 0 1,5-4 25,-4 0-14,-1 0 8,2 0 64,-4 0-17,5 0-39,-3 0-1,8 0 1,-8 0 13,6 0-20,-6 0 21,8 0-72,-4 0 1,2 0 50,-1 0 1,-3 0-24,3 0 24,-4 0-6,7 0 1,-8 0 14,6 0-13,-6 0 0,4 1 10,-2 3-3,-3-3 3,9 4-4,-4-5-2,5 0 0,1 0-38,-1 0 1,-4 0 34,1 0 0,-5 0 8,5 0 0,-4 0-16,3 0 11,0 0-8,5 0 1,-1 0 27,0 0 1,-4 0-24,1 0 1,-1 0 61,4 0 1,-3 0-58,-1 0 0,1 0 18,3 0 1,0 0 0,0 0-12,0 0 1,-3 0-1,-1 0 1,-3 0 2,3 0 0,0-1 105,0-3 1,3 3-117,-3-3 0,0 3 9,0 1-106,1 0 0,3 0 111,0 0 0,0 0-170,0 0 0,-3 0 24,-1 0 100,1 0 0,3 0-23,0 0 0,-4-4-53,1 0 52,-1 1 0,4 3 103,1 0 1,-5 0 9,0 0 1,-3 0-82,4 0 0,-5 0 81,5 0 0,-5 0-61,5 0 1,-4 0 12,3 0 0,-3 0-7,3 0 0,-3 0 11,3 0-4,-4 0-23,7 0 3,-4 0 14,5 0-11,0 0 7,0 0 0,-3 0-8,-1 0 1,-3-4 6,4 0 1,-5 1-70,5 3 64,-1 0-65,4 0 1,0 0 14,1 0 1,-5 0-72,1 0 63,-1 0 1,4 0 26,0 0 1,-3 0-7,-1 0 0,-3 0-4,3 0 0,-3 0 16,4 0 0,-5 0-52,5 0 5,-6-5 49,8 3-43,-9-3 2,9 5 13,-9 0 175,9 0-160,-8 0-30,8 0 39,-9 0-44,9 0 113,-9 0-74,9 0 76,-9 0-71,9 0 75,-9 0-61,4 0 50,0 0-32,-4 0 7,4 0-245,-5 0 189,5 0-54,-3 5 44,3-3 22,-5 3-69,5-5 56,-4 0 15,4 0 0,-4 0-42,3 0 20,-3 0 0,5 0-73,-2 0 165,-3 0-70,9 0 27,-9 0 0,5 0-7,-2 0 0,-1 0-45,4 0 175,-4 0-136,7 0 5,-4 0 1,1 0-203,1 0 198,-6 0 0,4 0-8,-2 0 33,-3 0-40,9 0 166,-9 0-151,9 0 3,-8 0 0,4 0-7,-2 0 0,-3-2 74,2-1 253,4 1-304,-1-3 42,0 5-12,4 0 0,-8 0-20,6 0 0,-4 0-10,3 0 22,-4 0-38,2 0 0,-4-3 40,2-1-51,-1 0 38,3 4 1,-4 0 74,3 0-73,-3 0 114,4 0-117,-5 0-98,5 0-254,-4 0 347,4 0-12,0 0-1575,-4 0 681,4 0-1399,-5 0 2302,0 5 0,-5 1 0,-1 6 0</inkml:trace>
  <inkml:trace contextRef="#ctx0" brushRef="#br0" timeOffset="1360">2491 12 8147,'-12'0'1433,"6"-2"-1047,2-1-52,3 1-135,1-3 616,0 5-368,0 5-111,0 2-542,0 4 167,0-5 0,0 4 134,0-3 1,0 0 62,0 0 0,0 0 149,0 5-202,0-1 0,0 4 35,0 0 1,0 1 27,0-1 1,0 2-10,0 5 1,0-3-1,0-1 0,1 1-125,3 3 0,-1-3 65,4 0 1,-3-1-163,3 5 0,-3-5 70,3 1 1,0-4-83,0 3 1,2-4 135,-6 1 1,5 1-37,-4-1 0,3 0-177,-3-4 1,1 0 100,-2 0 0,-1 0 81,1 0 0,-1 2-30,-2 2 1,0-3 246,0 3-188,0-3 0,0 0-32,0-1 0,3 0-109,1 0 1,0-3 77,-4-1 1,0-3-131,0 3 153,0 1 1,0-1-140,0 1 1,0-5-19,0 5 112,5-6 33,-4 8 1,4-4 126,-5 5 0,0-3 11,0-1 0,0 1-85,0 3 0,0-4 4,0 1 46,0-1-201,0 4 198,0 1-495,5-6 55,-4-1 1,5-2-83,-2 1-69,-3 0 161,4-4-263,-5 0-99,0-5 0,0-1 223,0-5 1,0-1-1162,0 1 1623,0 5 0,0-9 0,0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45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470 1027 8056,'-16'0'9,"3"2"394,-2 1 230,3-1-401,1 3 1,0-5 140,-1 0-160,1 0 1,0 0-33,0 0 1,3-2-11,1-1 0,0-2-95,-5-3 0,4-2 71,-3 3 1,2-3-120,-6-1 0,3 0 111,0-1 1,0 1-129,-3 0 1,1 0 105,-4 0 0,3-4 34,-4 0-195,6-5 30,-3 3 0,3-6 56,-2 1 1,3 0-72,-3-1 0,3-4 88,0-3 0,3 2 2,1-2 0,-1 5-34,6-1 1,-2-2-11,1-2 1,3 1 70,-3 0-46,3 4 1,1-7-79,0 2 0,5-1 82,2 1 0,4-1-3,4 5 1,-1-1-9,4 1 1,-3 3 144,4 1 0,1 0-82,6 3 1,-3 3 18,3 1 1,3-1-100,1 1 0,2 0 6,2 4 0,3 1-177,0 3 1,4-2 130,-4 5 0,4-3-71,-4 3 0,0 0 56,-3 4 0,-4 0-189,-1 0 0,-2 0 34,2 0 1,-5 5 18,-2 3 1,-1 2 128,-6 1 0,4 4 132,-4 0 1,-2 3 67,-5-3 0,2 5-68,-3-2 1,-1 4-3,2 0 0,-6 4-27,2 0 1,1 4 88,-1-4 0,-1 5-50,-3-1 0,0-2-10,0 2 0,0 0-8,0 3 1,0-3 6,0 0 1,-3-4-223,-1 4 54,-5-6 1,4 7 119,-2-5 0,-3 2-8,2-2 1,-5-3-79,-2 3 1,-4-2-11,4-2 1,-4-1 105,0-2 0,-2 1-3,-1-5 0,-4 3 71,-1-3-103,1 0 0,3-4-507,-3 0 0,1-3 230,-5-1 0,2-1-881,-2 2 0,-1 1 529,5-6 0,4 1 615,3-4 0,-5 5 0,-4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8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7729,'0'7'912,"0"1"0,1-2 1239,3 1 0,-2 2 431,6-5-1865,-6-1 0,8 1 181,-2 0-599,2 5 0,-3-7 109,0 5-140,1 1 1,3-1-35,0 1 0,-3-2-16,-1 1 1,-4 3-25,0-2 1,-1 2-502,-2 1 0,-2 4-161,-1 0 0,-1 0-553,-7-4 0,2 0-1092,-6 0 1,3 0 1054,1 0 1,-1-4 1057,1-4 0,0-1 0,0-2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3:44.0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67 7850,'0'-6'1868,"0"1"-909,0 5-671,5 0 1,1 0-34,6 0 0,-1 5-34,0 2 1,1 3-1,3 1 1,-2 1 10,1 3 1,0 3-30,1 4 1,1 2-64,3 2 0,2-3-103,-3 3 0,5 3 113,3 1 1,-3-2-497,3 2 1,-2-5-55,-2 1 0,1-3 394,-1 0 1,0-1-42,1 0 0,-5 1-54,1-1 1,-2-5-116,2-2 1,1-2 99,-5-2 0,1 0 9,-1 0 1,-3-3-447,3-1-357,-3-5 166,-1 8 0,-1-7 530,-2 4 1,-2-4-492,-2 1 209,-3-3-202,4 4 698,-5-4 0,-5 9 0,-1-4 0</inkml:trace>
  <inkml:trace contextRef="#ctx0" brushRef="#br0" timeOffset="306">659 44 8132,'-5'-11'349,"-1"0"1,-2 4 571,1-1 0,3 6-532,-3-2 1,3 8-31,-4 3-160,1 3-19,-9 6 0,2 3 180,-4 7-366,-1 7 1,-3 7 199,-1 5 1,-3 1-120,0 2 1,-3 3 133,2 5 1,-2-4-207,3 0 1,-4-5-21,4 1 1,0-3-72,3-4 1,1-1-300,0-3 0,4-6 192,4 2 1,1-7-726,2 0 1,5-3 437,2-5 0,3-1 174,1-6 0,1-1 308,3-3 0,2 3 0,5-4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3.356"/>
    </inkml:context>
    <inkml:brush xml:id="br0">
      <inkml:brushProperty name="width" value="0.11429" units="cm"/>
      <inkml:brushProperty name="height" value="0.11429" units="cm"/>
      <inkml:brushProperty name="color" value="#33CCFF"/>
    </inkml:brush>
  </inkml:definitions>
  <inkml:trace contextRef="#ctx0" brushRef="#br0">1 34 8446,'1'-10'-279,"3"2"1,-2 0 445,6 4 1,-4 0 23,3 4 1,-3 4-846,3 0 1,-4 4 653,0 0 0,4 7 0,-1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3.6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79 12 8295,'-11'0'-532,"-1"0"453,1-5 465,0 4-189,0-4-128,0 5-1,5 0-333,1 5 1,6 1-254,3 5 0,-2 0 239,5 0 0,1 4 279,3 0 0,0 5 0,0-3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3.79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1 8194,'0'17'0,"-5"-6"-113,4-6 179,-4 0 1,0-3 179,3 7 61,-2-7-123,4 8 1,0-8 184,0 6-1803,0-1 585,0 4 554,0 0 295,4 5 0,3-3 0,4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4.04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34 11 8158,'-11'0'-283,"0"0"330,5 0 448,1-5-368,5 4-275,0-4-230,0 5 0,3 1 403,1 3 1,5-2-718,-2 6 692,-2-1 0,5 9 0,-4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4.24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0 8392,'-9'11'0,"1"0"-35,-8 1 1,10-1-172,2 0 368,3-5-92,1 4 0,0-8-155,0 6 0,0-4 5,0 3 1,5-3-89,2 3 1,2 1-223,-2 3 1,7 4 143,-3 0 246,3 4 0,-3 4 0,0 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4.46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112 1 8334,'-21'11'-403,"2"0"403,-2 0 284,14-5 0,-8 3 982,7-5-788,3-1-227,0 2 0,4-3-366,-3 1-652,3-1 561,-4 3 1,9-3 22,0 5-350,4 1 0,-2-1 243,6 1 0,-1 3-108,0 4 1,-1 3-62,-3-3 459,3 5 0,-4-2 0,6 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4.6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0 8304,'0'23'-720,"0"-1"1536,0-10 20,-5 3-255,4-9-318,-9 6 125,8-6-135,-3-1 0,7-2-294,1 1 0,0 4-396,4-5 0,1 2-226,3-1-625,0 2 624,-5 5-213,4 1 877,-4-1 0,6 5 0,-1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4.83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68 1 8343,'-11'0'-28,"-1"5"232,1-4-208,0 9 1,4-9 843,-1 3-344,6 2-1041,-3-5 293,5 4-266,0-5 1,4 2 231,-1 1 1,6 2-206,-2 3 0,0 5-139,0-1 630,0 1 0,0 3 0,-2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05.0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0 8137,'-16'12'299,"5"2"180,-1 1 0,6-4-118,6-3-121,0-6 150,0 3-1493,0-5 75,5 0 1028,1-5 0,11-6 0,0-6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8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34 7755,'-16'-11'4359,"5"0"-2692,0 5-691,9 1 1,-3 6-232,5 3-471,0 7 1,0 12 123,0 11 0,0 9-54,0 9 1,4 9-77,0 6 1,4 6-67,0 9 0,1-6-573,-2 2 1,3-11 273,-3 0 0,-2-7-1175,-1-1 1,1-4 645,-1-7 1,3-6 194,-3-12-1800,5-8-1586,-8-10 3817,4-8 0,0-8 0,1-3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14.14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79 6168,'-7'0'5,"2"0"0,4 0 0,-1-1-52,-2-3 93,0 3-87,4-4-31,0 5 0,5-5 0,1-1 1</inkml:trace>
  <inkml:trace contextRef="#ctx0" brushRef="#br0" timeOffset="176">23 23 8061,'0'-6'0,"0"1"-1464,0 5 1292,-5-5 190,3 4 73,-3-4-311,5 5-326,0 0 546,5 0 0,-3 0 0,3 0 0,-5 0 0</inkml:trace>
  <inkml:trace contextRef="#ctx0" brushRef="#br0" timeOffset="975">67 68 6989,'-4'-8'1091,"1"1"-978,-1 4 77,4-2 0,0 4 168,0-3-228,0 3 1,1-4 239,3 5-241,-3 0 0,5 0-122,-2 0 219,-3 5-104,4 1 18,-5 6-49,0-6 1,0 4 34,0-3 0,0 3 38,0 1 0,0 2 13,0 2 0,0-2-61,0 6 1,4-1-20,0 5 1,0-1 7,-4 0 0,1 4-2,2 0 1,-1 4-93,1-4 1,2 5 46,-1-1 1,0 1-123,-4-1 0,4 1 95,-1-5 0,1 4-107,-4-4 1,4 0 27,-1-4 79,1 0 0,-3 1 28,3-1 1,-1-1-37,4-2 0,-4 2 31,0-2 1,0-2-27,0 1 0,-1-3-27,1 4 1,2-5 36,-1 0 1,0 3-118,-4-2 1,0-1 43,0-2 1,0-1-131,0 0 1,0-4 151,0 1-12,0-6 1,0 4-464,0-2 128,0-3-158,0 4 0,0-6 162,0-3 1,0 2-609,0-6 0,0 1 964,0-4 0,0-5 0,0-2 0</inkml:trace>
  <inkml:trace contextRef="#ctx0" brushRef="#br0" timeOffset="3464">112 626 8065,'-6'-5'424,"1"4"-53,5-4-58,0 5-349,5 0 0,-4 1 129,3 3 0,-2-3 123,2 3-67,-3-3 4,9-1 13,-4 0-15,5 0 0,-3 0-70,-1 0 0,-3 0 73,3 0-14,-4 0-70,7 0 1,-8 0 95,6 0 10,-6 0 0,4 0-80,-2 0 0,-1 0 80,4 0 1,-3 0-64,3 0 0,-3 0 0,3 0 1,-3 0 43,4 0 0,-5 0 75,5 0-151,-1 0 1,4 0-3,0 0 0,1 0-80,-1 0 0,0 0 58,0 0 1,2 0-72,1 0 0,-4-4 56,5 1 0,-9-1-52,6 4 0,-4 0 43,3 0 0,1 0-1,-1 0 0,-4 0 151,1 0 0,-1 0-136,4 0 1,-3 0 132,-1 0 1,1 0-116,3 0 0,-4 0-31,1 0 0,-1 0 131,4 0-115,0 0 0,1 0 66,-1 0-22,0 0-95,5 0 0,-4 0 61,3 0 1,-2 0-19,-2 0 0,1 0 6,3 0 0,-2 0 120,1 0 0,0 0-111,1 0 0,-1-1 0,4-3 0,0 3 72,0-3 1,3 3 24,-2 1 0,-2 0-160,2 0 1,-5 0 97,0 0 1,-1 0-151,-2 0 129,5 0 0,-3 0-124,1 0 1,-1 0 57,-2 0 1,0 0-29,0 0 1,0 0 32,1 0 0,-1 0-5,0 0 1,0 0 11,0 0 1,0 0 10,1 0 41,-1 0 0,0 0-52,0 0 0,-3 0 250,-1 0-199,0 0 67,5 0 0,-1 0-33,0 0-43,0 0 1,0 0-18,0 0 0,1 0 90,-1 0-200,0-5 1,0 3 167,0-1-229,0 1 190,1 2 85,-1-4-109,0 2-14,0-3 63,0 5 0,0 0-69,1 0 1,-1 0-45,0 0 0,-4 0 59,1 0 0,-1 0-68,4 0 1,1 0 82,-1 0-82,0 0 1,0 0 28,0 0 0,-3 0-18,-1 0-17,-4 0 37,6 0 4,-2 0-6,-1 0 37,4 0-36,-9 0 134,9 0 1,-8 0 90,6 0 0,-4 0 192,3 0 0,0 0-181,5 0 1,0 0-73,3 0 0,-1 0-217,4 0 1,1-1 133,3-3 1,-3 3-143,-1-3 0,1 3 99,3 1-13,1 0 1,0-4-124,3 1 1,-2-1-3,2 4 21,-3 0 1,0 0 67,-1 0 1,-3 0-13,-1 0 0,0 0-55,0 0 0,2-4 72,-5 1 1,4-1 17,-5 4 1,5 0-24,-4 0 1,1 0 54,-1 0 0,1 0-14,3 0 1,1 0 8,-6 0 1,5-4-18,-4 0-13,5 1 0,-4 3 1,3 0 1,0-4 1,-4 0 0,1 0-5,-1 4 1,-2 0-5,2 0 1,-3 0-1,-1 0 1,0-3-5,0-1 0,1 0 31,-1 4-24,0 0 1,0 0 10,0 0 1,0 0 1,1 0 0,-1 0-13,0 0 0,0 0 5,0 0 0,0-3-11,1-1 1,-1 0 11,0 4 0,-4 0-16,1 0 1,-1 0 19,4 0 0,1 0-2,-1 0 1,0 0 97,0 0-101,0 0 1,0 0 0,1 0 0,-1 0 3,0 0 0,0 0-21,0 0 0,2 0 23,1 0 1,-1-1-27,2-3 0,-3 3 30,-1-3-19,0 3 7,6 1 1,-5 0 8,3 0 0,-3 0 1,-1 0 0,-3-4 1,-1 1 1,1-1-10,3 4 0,0 0-3,0 0 0,0 0 6,1 0 1,-1 0-16,0 0 1,0 0 6,0 0 1,0 0-4,1 0 0,-1 0-6,0 0 0,0 0 11,0 0 1,0-4-9,1 0 1,-1 1 5,0 3 0,0 0-2,0 0 0,0 0 1,1 0 1,-1 0-2,0 0 0,-4 0 1,1 0 0,-1 0-1,4 0 1,1-2 0,-1-1 0,0 1 0,0-2 0,0 4 0,-3 0 0,-1 0 0,-3 0 0,3 0 0,1 0 0,3 0 0,-4 0 2,1 0 0,-5 0 0,5 0 0,-4 0-2,3 0 0,1 0 1,3 0 21,0 0 0,-4-2-15,1-1 2,-1 1 1,4-3-112,1 5 100,-1 0 1,-4 0-6,1 0 3,-6 0 2,8 0 0,-4-3 1,5-1 1,-3 0-9,-1 4-74,1 0 0,3 0 76,0 0 0,0 0-58,0 0 0,0 0 49,1 0 1,-1-1-6,0-3 0,0 3 17,0-3 0,0 3 2,1 1 1,-5 0 2,1 0 1,-1 0-24,4 0 1,0-4-16,0 1 29,1-1 0,-1 4-46,0 0 1,0 0 41,0 0 0,0 0-9,1 0 4,-6 0 0,4 0 1,-4 0-16,5 0 1,-3 0 162,-1 0-145,-5 0 2,8 0 5,-8 0 13,8 0 0,-8-4-13,5 0 0,-4 1 3,7 3 21,-9 0 1,9 0-4,-3 0 1,0 0-14,0 0 0,-3 0 1,3 0 1,-3 0-1,3 0 0,-3 0 2,4 0 1,-5 0-17,5 0 15,-6 0-2,8 0 1,-7-2 21,4-1-21,-4 1 1,6-2 20,-7 4-20,3 0-8,0 0 9,1 0-1,0 0 2,-1 0-16,0 0 14,-4 0 4,9 0-12,-4-5 1,6 3 8,-1-1-2,-5 1-11,4 2 10,-9 0-2,9 0 1,-8 0-2,6 0 1,-6 0 1,8 0 0,-8 0 0,2 0 0,-2 0 0,1 0 0,-1 0 4,3 0 179,-5 0-313,5 0 127,-4 0 0,5 0-90,-2 0 92,-3 0-31,4 0 53,0 0-48,-4 0 60,4 0-33,-5 0-112,5 0-1,-4 0 104,4 0-1952,-5 0 0,-5 10 1,-1 3-1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18.9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22 1 7046,'-11'0'-453,"5"0"292,1 0 107,5 0 54,0 4 0,5 3 0,1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23.16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45 681 8000,'-8'0'-234,"1"0"1,-2 0 1521,-1 0-382,4 0-410,1 0-349,5 0-121,5 0 1,-2 0 220,4 0-80,-4-5 74,2 4-76,0-4-14,-4 5 40,4 0-1,0 0 1,-3 0-69,6 0 0,-5 0-178,5 0 1,-4 0 178,3 0-194,0 0 1,5 0 99,-1 0 21,0 0 0,0 0-45,0 0 1,0 0 20,1 0 0,-1-4 121,0 0 0,-2 1-109,2 3 1,-6-1-40,6-3 0,-2 3 58,2-3 0,-4 3-105,1 1 99,-1 0 0,4-2 53,0-1-31,1 1 0,-1-3-40,0 5 1,0-1 101,0-3 0,0 3-93,1-2 1,-5 0-15,0-1 1,1 3 99,3-3-109,0 3 1,0 1-23,0 0 1,-3 0-8,-1 0-63,1 0 99,3-5 1,0 4-90,0-3 1,-3 3 71,-1 1-21,1 0 0,3 0 0,0 0 50,0 0 0,-3 0 40,-1 0-30,0 0 0,5-4-38,-1 1 1,-4-1 26,1 4-40,-1 0 0,4 0 23,0 0 1,-3 0-65,-1 0 62,1 0 1,3 0-45,0 0 1,-3 0 52,-1 0 1,-3 0-3,3 0 0,-3 0 143,3 0-160,-4 0 0,3-4 61,-2 0-28,-3 1 1,5 3 30,-2 0-28,-3 0 1,5 0-6,-2 0-3,-3 0-127,9 0 115,-4 0 1,2 0-101,-1 0 96,-4 0-8,7 0 1,-4 0-27,5 0 18,0-5 1,0 3-21,1-1 0,-1 1 14,0 2 0,-4 0-7,1 0 1,-5 0 5,5 0 3,-6 0 112,8 0-109,-8 0 0,7 0 0,-6 0 1,4 0 1,-3 0 40,4 0 1,-5 4 10,5 0 0,-5 0-48,5-4 1,-4 0-1,3 0 1,1 0 8,3 0 0,-5 0 0,4 0-26,-3 0 0,-1 0 39,2 0-48,-1 0 1,4 0 25,1 0 0,-1 0-11,0 0 0,-4 0 11,1 0 1,-1 0-20,4 0 0,1 0 8,-1 0 1,-4 0-1,1 0 1,-1 0-3,4 0 5,0 0 0,-3 0-1,-1 0 6,-4 0 1,7 0-5,-3 0 54,3 0 0,1 0-51,0 0 1,1 0 103,-1 0 1,0 0-102,0 0 0,-3 0 1,-1 0 1,0 0 17,5 0 0,-1 0 7,0 0 1,0 0-116,0 0 1,0 0 96,1 0 1,-1 0-6,0 0 1,4 0-15,0 0 0,0-2-39,-4-1 1,4 1 17,-1-1 0,1 1 0,-3 2 1,-1 0 19,0 0 1,4 0-3,0 0 1,0-1 12,-4-2 1,1 1-15,3-1 0,-3 1-64,3 2 0,-2 0 48,-2 0-191,0 0 198,0 0-6,0 0-177,0 0 166,1 0 5,-6 0-11,4 0-65,-4 0 66,5 0 1,0 0-61,0 0 51,6 0 6,-5 0 0,3-1-164,-8-3 135,3 3 26,-4-4 1,2 5-116,-1 0 100,-4 0 45,2-5-6,0 4-40,-4-4 367,4 5-3849,-5 0 3543,5 0 0,-4 5 0,4 1 0</inkml:trace>
  <inkml:trace contextRef="#ctx0" brushRef="#br0" timeOffset="1212">1887 11 8022,'-6'0'0,"1"-1"681,5-3-224,-5 3 108,4-4-262,-4 5 697,5 0-851,0 5 1,3 1 29,1 5 0,0 1-41,-4-1 1,0 0 15,0 0 1,4 4-92,-1 0 1,1 3 64,-4-3 0,0 5-27,0-1 1,0-2-79,0 2 1,0-1 77,0 5 1,0-5-112,0 1 1,4 0 108,-1 3 1,1 0-27,-4 1 0,0-4 8,0 4 0,1-7-93,3 6 0,-3-2 26,3 2 0,1-1-15,-1-2 0,1 1-4,-2-5 0,-1 3-1,1-3 1,0 4-31,1-4 1,-3 0 60,3-4 1,-3 4-8,-1 0 1,0 1-16,0-1 1,0-3 94,0 3 0,0 1-65,0-1 0,0 1 4,0-1 1,0-3-64,0 3 1,0-2 56,0-2 0,0 0-122,0 0 0,0-4 50,0 1 66,0-1-29,0 5 1,0-1-112,0 0 1,0-4 100,0 1 0,0-5 5,0 5 1,0-4 63,0 3-70,0-4 1,0 3 18,0-3 13,0-1-4,0 8-10,0-9 0,0 5-64,0-2-6,5-3-103,-4 4 150,4-5-1931,-5 0 1678,0-5 273,0 4 0,5-14 0,1 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43.74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45 559 7926,'1'-6'-932,"3"2"932,4 3 0,-2-3 0,1 0 0,1-4 0,-1 6 0,1-1 0,-5-2 0,5 1 0,-6 0 0,3-1 0,-5 4 0,0-4 0,0 5 0,0 5 0,-5-3 0,-2 6 0,1-4-1028,-2 3 1036,1 0 1,-1 1-35,1-1 3,-1 1-49,-3 3 1,1-4 83,3 1-12,-3-6 0,4 3 0,-6-5 0</inkml:trace>
  <inkml:trace contextRef="#ctx0" brushRef="#br0" timeOffset="207">56 436 7923,'7'-7'0,"-4"-1"0,2 4 0,-1-3 0,3 3-448,-3-3-537,5 4 577,-8-2 88,9 5 320,-9 0 0,4 0 0,-5 0 0,0 0 0</inkml:trace>
  <inkml:trace contextRef="#ctx0" brushRef="#br0" timeOffset="983">56 559 8377,'-11'0'322,"5"0"83,1 0 1,4 0-23,-3 0 1,3-1-56,-3-3 1,4 3-96,4-3 1,2-1 26,5 1 0,2-4-165,1 0 1,0-1-167,5 2 0,-1-3-238,5 3 0,-1-3 229,0-2 0,1 3-192,-1 1 1,0-2 148,1 3 1,-1-3-95,0-1 0,1 3-67,-1 1 1,-5 3-105,-2-3 0,-2 3-447,-2-4 201,0 6-133,-5-8 542,-1 9 0,-10-8 225,-2 5 0,-8 1 0,-3 3 0</inkml:trace>
  <inkml:trace contextRef="#ctx0" brushRef="#br0" timeOffset="1199">190 135 7954,'-17'1'-1,"2"3"1268,3-3-888,5 9 0,-1 0 38,4 5 0,-3 9 321,3 2 1,0 7-424,4 4 1,0 3-256,0 4 0,0 2-342,0 2 217,0-2 0,5 0-305,3-5 0,-2-5-467,1 1 0,-1-2-381,2-1 0,1-7 1218,-6-5 0,6 1 0,-3-6 0</inkml:trace>
  <inkml:trace contextRef="#ctx0" brushRef="#br0" timeOffset="1434">335 56 7936,'-3'-21'0,"-1"3"2088,-5 7-885,8 6-232,-4 5-323,5 0 1,0 6-252,0 5 0,0 6-237,0 9 1,1 8 37,3 7 0,-1 7-630,4 4 1,-3-1 339,3 1 1,-1-1 259,2 1 1,2 3-1291,-3-3 1,2-3-714,-2 0 1126,3-3 1,-5-10-186,3-3 0,0-4 470,-4-3 1,3-1 423,-3-11 0,0 1 0,-4-3 0</inkml:trace>
  <inkml:trace contextRef="#ctx0" brushRef="#br0" timeOffset="1683">213 637 8312,'7'-7'755,"0"-1"1,1 4-516,3-3 0,4 3-73,0-3-178,0 4 0,0-5-391,0 4 278,4 0 0,-6 4-404,2 0-632,-3 0 705,-1 0 1,-5 5-571,-2 3 1025,-3 1 0,-11 8 0,-2 0 0</inkml:trace>
  <inkml:trace contextRef="#ctx0" brushRef="#br0" timeOffset="1893">179 827 7890,'0'-11'547,"5"4"1,-2-4 63,4 0-426,0 0 1,5-4-5,-1 8 0,0-3-34,0 2-88,5-2 1,0 3-552,3-1 378,-3 6 0,-1-3 74,0 5-549,5 0 1,-8 0 148,3 0 179,2 0 1,-8 0-549,2 0 809,-7 0 0,6 5 0,-4 1 0</inkml:trace>
  <inkml:trace contextRef="#ctx0" brushRef="#br0" timeOffset="2241">168 1028 7872,'5'-11'281,"-4"4"0,13-3 1,-3 2-197,1-6 1,2 2 63,1-3 0,-1 2-140,4 2 0,-3 4 153,4-1 1,-4 2 35,3-1 0,-4-2-46,1 5-356,-3-4 124,-1 6-44,-5-3 580,-1 5 177,-5 0-433,-5 5 0,-1 5-78,-5 5 1,0 5-85,0-1 0,0 2 97,-1 1 1,1 4-136,0 0 0,-3 1-163,3-1 1,-2-2-365,5 2 0,2-6 32,-1-1 0,4-2-1476,-1 2 1971,3-3 0,1-5 0,0 0 0</inkml:trace>
  <inkml:trace contextRef="#ctx0" brushRef="#br0" timeOffset="2383">380 1061 8779,'0'-6'3418,"0"1"-3258,5 5 1,-2 0-162,4 0 1,2 1-301,6 3 1,-2-2-634,6 6 655,-1-6 0,1 7-56,0-5-1619,-1-1 1954,0 2 0,3-3 0,-4 3 0</inkml:trace>
  <inkml:trace contextRef="#ctx0" brushRef="#br0" timeOffset="2599">503 536 7850,'-16'0'535,"8"2"1509,1 1-1497,4 4 1,3 5-192,0 3 0,5 7-132,3 8 1,0 7-548,0 4 245,2 8 0,-4-2-321,5 5 1,-1-4-519,-2 4 1,1-10-256,-1-1 0,1-5 134,-2-2 1038,3-6 0,-9-5 0,4-7 0</inkml:trace>
  <inkml:trace contextRef="#ctx0" brushRef="#br0" timeOffset="2876">525 782 7850,'-4'-33'0,"1"-1"1143,-1 1-694,4-1 1,0 2-97,0 2 0,5-2-322,2 2 1,3 3 71,2 1 1,2 2-194,1 2 0,4 1 0,-3 2-552,1 4 596,-3 3-824,2 6 931,-5 1 1,0 5 3,1 0 0,-2 1-144,-3 3 0,2 7 188,-6 7 1,2 4 336,-1 0 0,-3 5-120,3 3 0,1 2 107,-1 2 1,1-1 95,-2 1-299,4 4 0,0-2-360,1 5 117,-1 0 0,4 0 19,0 0 0,0-6-156,1-2 0,-2-1-162,-3-6 0,3 0-515,-3-3 1,2-5 101,-2 1 1,2-9 724,-5 1 0,5-2 0,-3 2 0</inkml:trace>
  <inkml:trace contextRef="#ctx0" brushRef="#br0" timeOffset="3075">548 816 7815,'-7'-12'635,"2"1"170,5 0 1,2 4-519,1-1 1,5 1-108,7-4 0,-2 3-838,6 1 455,0 4 1,-1-5-699,1 4 1,-6 0 117,2 4 533,-2 0-237,-7 5 0,-1 1 487,-5 5 0,0 1 0,0-1 0</inkml:trace>
  <inkml:trace contextRef="#ctx0" brushRef="#br0" timeOffset="3207">637 905 7461,'5'6'473,"-3"-1"-315,6-5 0,-1 0-360,4 0 0,0-1-66,1-3 268,-1-2 0,5-5 0,1 0 0</inkml:trace>
  <inkml:trace contextRef="#ctx0" brushRef="#br0" timeOffset="3800">894 581 7815,'0'-16'-1541,"0"-3"1284,5-2 2164,-4 4-1220,9-4 1,-4 3 468,5-4-819,0 5 1,4-3 192,0 5-521,5 0 1,-8 4 257,3 0-111,3 0 0,-6 3 52,3 1 1,-3 4-235,-1 0 1,-3 1-641,-1 2 138,-4 0 195,2 0 141,-5 0 152,0 5 1,-2-2-4,-1 4 0,0-3 156,-4 3 0,4-3-102,0 4 0,0-2 17,-1 1 0,3 3 29,-3-2 0,4-2 2,4 1 1,-1-1-338,4 2 107,1 2 44,3-4 1,-4 5 65,1 0 1,-5-3 3,5-1 0,-5 1-2,5 3 1,-6 0 50,2 0 1,-3 2 11,-1 1 1,-5 0-6,-2 5 1,-3-6 89,-1 2 1,-2 1-46,-1-1-56,1 0-38,-3-4 1,1 0-7,0 1 0,0-1 58,4 0 1,0-4 6,0 1 1,0-6-369,0 2-99,4-3 0,-1-2 80,4-3 1,0 2-76,4-6 1,0 1-82,0-4 366,0 0 67,0-1 0,0 1 107,0 0 0,0 4 85,0-1 528,0 1-64,0 1 440,0 1-176,0 5 0,0 5-505,0 2 0,0 8 92,0 4 1,4 2-6,0 1 0,3 6-193,-3 6 1,3 1 12,-3 6 0,3-5-215,-3 1 1,1 1-302,-1-1 1,-2 3 10,6-6 1,-4 0-392,3-8 1,-3 0-1324,3-3 1339,-4-6 0,7-2 659,-3-7 0,3 1 0,1-2 0</inkml:trace>
  <inkml:trace contextRef="#ctx0" brushRef="#br0" timeOffset="4126">1273 469 7871,'-20'-11'2009,"5"0"200,8 0-655,5 5-370,2 1-748,0 5 1,1-4-182,2 0 1,7 1-736,5 3 1,5 0 308,-1 0 1,6-4-740,1 0 0,3-3 472,-3 3 0,5-5-52,-1 2 0,-3 1 210,0-2 1,-8 5 214,0-5 1,-5 6 789,1-2-536,-8 3 355,-2 1-392,-5 5 1,0 1 290,0 5 0,-5 1-112,-2 3 1,0-2-241,0 2 1,-1 2-188,-3 2 1,0-2-437,0 2 0,3-1 432,1 4 0,0-3 43,-5 0 0,3-6-1671,1 2 1,-2-2 113,3-2 1614,2-5 0,-10-1 0,2-5 0</inkml:trace>
  <inkml:trace contextRef="#ctx0" brushRef="#br0" timeOffset="4594">1329 559 7862,'-11'0'0,"5"0"795,1 0 192,0 0 0,3-1-271,-1-3-866,6 3 163,4-4 1,4 5-969,0 0 413,0-5-231,-5 3 325,4-3 163,-8 1 430,2 2 0,-5-3-212,-2 5 150,-4 0-71,-4 0 1,0 0 30,0 0 1,3 2 311,1 1 0,3 3 456,-3 6-368,4-1-170,-2 5 205,5 1-226,0 6 1,0 3 110,0 0-409,0 0 1,4 0 122,0 0-25,4 0 1,-1-4-95,4 1 1,0-6-75,0-2 0,0-3-333,0-1 1,-1-3-488,-2-1 451,2-4 316,-4 2 1,1-5-84,1 0 29,-6 0 859,3 0-360,-5 0-206,5 0-206,-3 0 556,7 0-30,-2-5-380,-1 4-317,4-9 0,-5 3 140,2-4 0,-2 4-126,-5-1 0,0 5 667,0-5-96,0 6 312,0-8 665,0 9-740,0-4 69,0 5-73,5 5-111,1 1-260,0 5 0,6 0-239,-1 0 1,0 0 290,4 1-928,-3-6 0,3 2 219,0-4 465,5 5 1,-8-8-125,3 3 0,-2-3 176,-2-1 0,0-5 0,0-1 0</inkml:trace>
  <inkml:trace contextRef="#ctx0" brushRef="#br0" timeOffset="4899">1831 682 7805,'-11'-5'3457,"5"-2"-2512,1 1-99,5-4-557,5 4 0,2-1-78,8-1 0,3 2-31,4-1 0,2 0-184,2 4 1,-3 1-292,3-1 0,-2-2-160,-2 1 432,0 0 0,-3 4-1308,0 0 883,-6 0 23,3 0 1,-8 0-47,-1 0 1,-4-1-298,1-3 385,-3 3 1,-2-5-20,-3 2 402,-2 3 0,-6-9 0,1 4 0</inkml:trace>
  <inkml:trace contextRef="#ctx0" brushRef="#br0" timeOffset="5183">1976 525 7828,'-11'5'0,"1"-2"854,3 4 0,2 1 1142,5 3 0,0 1-1343,0 3 0,0 2-283,0 6 0,6-1 260,5 0-1028,1 1 1,4 4 267,-5 3-620,5-3 0,-4 0 460,3-4 0,1-1 237,-1 0 1,0-4-349,-4-3 0,0-4-684,1-4 1,-1-2 120,0-5 681,0 0 1,0-5-121,0-2 348,-4-3-26,3-6 1,-5 3-8,2-2 52,3 3-121,-4 1 0,2-4-53,-1 0 1,0 0 4,5 4 0,-1 1-29,0 3 0,-1-3 10,-3 2 224,3 3 0,-4-5 0,6 4 0</inkml:trace>
  <inkml:trace contextRef="#ctx0" brushRef="#br0" timeOffset="5485">2200 659 10846,'-6'-6'143,"1"1"-867,10 15 1,1-3 259,5 8 437,0-2 0,0-2 27,0 0 0,1 5 0,-1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4:50.20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45 278 7766,'-11'0'174,"0"0"1,1-1 813,2-3-582,3 3-85,5-4-42,0 5-101,5-5-77,2 4 1,0-4 18,0 5 1,-3-4-214,4 1 376,-6-1-287,3 4 976,-5 0-853,5 0-63,-4 0 0,5 0 46,-2 0 1,2 0-34,6 0 0,-1 0-128,0 0 1,0 0 23,0 0 0,2 0-132,1 0 0,-1 0 19,2 0 0,-3 0-374,-1 0 371,1 0 1,-1 0-71,0 0-12,-5 0 312,4 0 0,-8 0 596,6 0-562,-6 0 1,7 5-84,-5 2 1,1 0 617,-2 0-448,-1 0 1,3 5-450,-5-1 1,0-4-83,0 1 0,0-1-804,0 4 792,0 0 1,-5 1-159,-3-1 0,2-4-83,-1 1 1,3-5 583,-4 5 0,-4-6 0,-5 3 0</inkml:trace>
  <inkml:trace contextRef="#ctx0" brushRef="#br0" timeOffset="192">201 11 8664,'-11'-7'1576,"0"4"0,0 11-1323,0 7 0,0 11 19,-1 8 0,1 4 112,0 7 0,-3 3-535,3 1 0,-1-1 189,8-3 1,0-2-1263,4-2 0,0-3 241,0-4-1231,10-1 2214,-2-4 0,8-7 0,-5-6 0</inkml:trace>
  <inkml:trace contextRef="#ctx0" brushRef="#br0" timeOffset="622">570 22 7766,'-18'0'3703,"4"0"-3173,6 0 1,3 8 106,5 4-460,-5 6 1,4-1 25,-3 6 1,3 0 180,1 3 1,5 2-214,2 1 0,2 4-831,-2-3 380,3-3-16,-3 0 1,4-6-229,0-2 0,0-3 228,0-5 0,-3-1-356,-1-3 0,1-2 299,3-5 0,-1-5 269,-3-2 1,3-4 76,-3-4-36,3-2-55,2-6 0,-1 3 640,0-2 1,-4 6-83,1-6 0,-1 7 216,4 0 1,1 2-326,-1 2 1,0 1 150,0 3 1,0-2-162,0 6 1,2-1-131,2 4 1,-2 0-99,6 0 0,-2 1 91,2 3 1,2 2-213,-2 5 55,2 0-233,-4 0 0,4 1-224,-2-1 1,-3-4-47,-1 1 0,1-1-411,-1 4 1,-4-1-522,-4-2-614,-4 2 1152,2-9 406,-5 9 444,0-9 0,-10-1 0,-3-6 0</inkml:trace>
  <inkml:trace contextRef="#ctx0" brushRef="#br0" timeOffset="808">782 22 7766,'-17'17'663,"2"-2"1,7 0 918,4 3 0,3 1-991,1 7 1,1 3-222,3 0 0,2 4-416,6 0 0,0 6-349,3 1 1,-2 4-387,6 1 1,0-1-19,3 1 0,2-5 799,2-3 0,-3-7 0,4-3 0</inkml:trace>
  <inkml:trace contextRef="#ctx0" brushRef="#br0" timeOffset="1147">1485 524 7766,'-21'1'1714,"2"3"1,8-2-817,8 6 1,0-1-275,-1 5-425,3-1 1,-3 0-121,8 0 0,2 0-328,6 0 0,0 1-615,3-1 0,-3-1 243,3-3 0,2-2-513,2-5 0,-3-1 542,-1-3 1,-3-2 207,0-5 0,-6-2 987,-2-2 1,-3 3-457,-1-3 0,-5 3-242,-3 1 1,-6-1 724,-5 1 0,2 1 1242,-2 3 1,4-2-626,-4 5-1057,6 1-1669,-3 3 0,9 1 454,4 3 1025,11 2 0,5 5 0,9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22.59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39 56 8024,'-18'0'1870,"2"0"1,11 0-1444,5 0 0,5 4-74,6 0 1,5 4 381,3 0-510,2 7 1,3 2-102,2 5 1,-2 1 104,6-1 0,0 5 0,4 3 0,-1 2-112,1 2 1,-5-1-239,1 1 0,-1-4-193,0-1 0,0 0-632,-3 1 1,-3-2-672,4-2 1087,-4-2 0,-1 3-381,1-5 1,-6-3 364,-2 0 1,0-4-68,-4 3 0,3-5 613,-7-2 0,-2 0 0,0-5 0,-5 5 0</inkml:trace>
  <inkml:trace contextRef="#ctx0" brushRef="#br0" timeOffset="259">653 79 8037,'-12'-17'310,"1"5"29,0-4 0,1 5 1131,3 0-958,-3 4-199,-1 2 0,-2 5-54,-2 0 1,-1 7 524,1 4-475,-9 5 0,5 12-51,-7 6 0,-1 6-13,1 8 0,-9 12-15,1 7 0,-2 3-91,3 1 0,1-3-1013,2 3 0,0 0 486,8-4 1,-2-4-1353,9-11 0,5-4 1740,7-7 0,1-2 0,2-6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21.63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45 112 7819,'-11'0'713,"0"0"0,3 0-45,1 0-235,4-5-71,-2 4-132,5-4-8,0 5-6,5 0-27,-3-5 1,7 4 134,-1-3 49,2 3-206,1 1 0,0 0 229,0 0-282,0 0 0,-1 1 100,-2 3 1,2 2-129,-3 5 1,3 0 133,1 1 0,0 0-155,1 3 1,-1-3 63,0 3 1,0-1-137,0 1 1,2-3-18,2 3 0,1-1 105,2 0 1,3-1-1,-2 2 1,-2 1 9,2-1 1,0 0-25,3-4 1,-3 4 18,-1 0 1,1 3-5,3-3 0,-3 4 3,-1-4 0,-3 3 2,4-3 1,-4 4-65,3-4 1,-3-1 64,4-2 1,-6-5-179,2 0 1,-1 0 94,1 0 1,-3-1-381,3-2 1,-6-3-12,-2 3 74,1-3 1,-1-1-406,1 0-56,-6 0 505,3 0 1,-5-1-84,0-3 1,-1 3-1526,-3-3 1328,3 3 0,-9 1-1236,2 0 1784,3 0 0,-9-5 0,1-1 0</inkml:trace>
  <inkml:trace contextRef="#ctx0" brushRef="#br0" timeOffset="291">804 23 7985,'-5'-10'409,"-2"3"-409,-3 2 0,-1 5 645,-1 0-339,6 0 0,-4 1 55,3 3 171,-8 2-256,-2 10 1,-6 2-18,1 9 1,0 1-41,-1 6 0,-4 8 27,-3 2 1,2 5 100,-2-1 0,0 3-8,-3 5-171,4 0 1,-3-4-118,2 0 0,2-5 144,-2 1 1,5-7-1131,-1-4 0,7 1 536,5-5 1,2 2 398,5-9 0,7 0 0,6-4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38.165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22 0 10314,'-5'56'1099,"3"0"0,-4-2-819,1-1 1,1 6 0,4-2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2.763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12 0 10265,'-7'0'3,"2"0"3019,5 0-2069,0 5 366,0 2 1,0 0 375,0 0-1229,0 1 0,0 3 131,0 0 0,0 0 1169,0 1-1364,0-1 1,0 0 107,0 0 424,0 0-875,0 0-147,0 1 346,0-1 0,0-4 135,0 1-215,0-1 1,0 4-66,0 0 0,0 1 49,0-1 0,0 0-84,0 0 1,4 0-293,0 0 0,0 1 62,-4-1 1,3 0-59,1 0 0,0 0 117,-4 0 0,3 1-37,1-1 0,0 4 80,-4-1 0,0 1 130,0-4 0,0 1 20,0-1 1,0 0 210,0 0 1,0 0-143,0 0 1,1 1-189,3-1 1,-3 0 56,3 0 0,-3 0-13,-1 0 1,0-3 19,0-1 0,4-3-854,-1 4 613,1-1 0,-4 4 220,0 0-15,0 0 0,0 1 110,0-1 1,0-4 211,0 1-264,0-1-60,0 4 0,0-3 286,0-1 0,0-3-35,0 3-261,0-4-36,0 7-70,0-4-28,0 5 368,0 0-169,0 0 249,0 1-267,0-1 34,5 0-506,-4 0 60,4-5-359,-5 4 355,0-9 308,0 9 31,0-8 15,0 8 0,0-4 23,0 5 1,0-4 423,0 1-402,0-6 1,4 4 116,0-2-1398,0-3-523,-4 4 305,0-5 1,0-10-1,0-2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7.613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23 1 9998,'-1'6'22,"-3"-2"563,3-3-1126,-4-1-77,0 0 482,4 0 169,-4 0 97,5 0-203,0 5-515,0-4 383,5 4 0,2-5-490,8 0 687,-3 5 0,4-4 1,-4 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9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22 212 7755,'-1'-33'0,"-2"0"0,-1 4 0,-1 1 2012,2 6 0,1 5 1330,-1 2-2146,6 2-887,4 2 1,9 5-19,2 2 0,0 3-124,0 1 1,5 4-172,3 0 1,3 0-258,-2 0 0,2 1 334,-3 3 1,0 2 128,-3-3 0,-2 4-491,-3 4 0,-1 4-801,-6 7 1,-1-2 1333,-3 6-26,3 5-198,-9 0 0,9 12-144,-2-2 1,-2 3 315,1 0 0,1-2 457,3 3 0,0-5-405,0-3 1,0 1-189,1-4 1,-3-2-175,-1-7 0,2 2-512,-3-5 0,2-3-2329,-2-5 1992,3-4 1,-7 2-31,4-5 997,-4-5 0,2-1 0,-5-5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8.6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57 1 8510,'-18'0'-1141,"2"0"2681,5 0-234,5 0-1670,1 0 1,7 0 154,6 0 1,0 0-143,11 0 0,1 0 351,6 0 0,-2 0 0,3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9.008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22 1 8844,'-7'0'72,"-3"0"-990,9 0 0,-3 0 557,8 0 0,2 1 366,6 3 8,-1-3 1,0 9-1,0-4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9.4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34 0 8407,'-11'0'-179,"4"0"-267,-1 0 1036,6 0-882,-3 0-448,5 0 367,5 0 1,0 5-181,2 3 553,3 1 0,1 8 0,7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9.922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111 34 8802,'-22'-5'235,"-1"-2"0,6 2-184,2 1 1,6 2-352,2-2 497,4 3 117,-2-4-749,0 5 110,4 0 0,-3 0 210,8 0 1,-1 1-103,4 3 1,2 2-502,6 5 744,-3 5 0,4 2 0,-5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50.214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34 0 9056,'-11'0'238,"5"0"-380,-4 0 262,8 0-615,-3 0 0,7 2 529,1 1 0,2 0-303,3 4 1,0 2 68,-4 6 336,5-3 0,-8 14 1,4-2-1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50.625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45 1 8902,'-11'10'-657,"0"-3"340,4 3-33,-3-9-48,9 4 1353,-4 0-961,5-3 0,10 3 0,3-5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57.4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56 123 8611,'-11'0'464,"0"0"-555,5 0 89,-4 0-83,9 0 8,-4 0 197,0 0 1,3-1 202,-1-3-121,1 3-137,2-4 203,0 5 10,5 0 75,2 0 273,4-5-427,0 4 0,-4-8 229,1 6-152,-6-1 0,5 4 57,-4 0 18,-1-5-218,7 4 1,-6-6 84,4 4-80,1 1 0,3-4-106,0 3 0,-3 1 157,-1-1-190,0 1 1,5 2-28,-1 0 0,0-3 68,0-1 1,-3 0 13,-1 4 1,0 0 6,5 0 0,-1 0-5,0 0 1,0 0 32,0 0-46,0 0 0,1 0 44,-1 0 1,-4 0 110,1 0-68,-1 0 1,4-4-61,0 1 0,-3-1 8,-1 4 1,-3 0-15,3 0 0,-3 0-3,4 0 1,-5 0 34,5 0-192,-6 0 216,8 0-82,-4 0 0,2 0 40,-1 0 1,-3 0-33,3 0 0,-3 0 111,4 0 0,-5 0-64,5 0-1,-1 0-39,4 0 0,1 0 42,-1 0-87,0 0 1,0 0-10,0 0 4,0 0 0,1 0 31,-1 0 1,0-1-22,0-3 1,0 3 3,0-3 1,-3 3 12,-1 1 21,1 0 1,3 0-5,0 0-23,0 0 1,0 0 51,0 0 0,1 0-49,-1 0 1,0 0-57,0 0 0,2 0 57,1 0 1,-4 0-2,5 0 1,-9 0-33,6 0 0,-4 0-10,3 0 1,1 0 16,-1 0 0,0 0 1,0 0 1,0 0-9,0 0 1,-3 0 13,-1 0 1,1 0 74,3 0 0,-4 0-31,1 0 1,-1 0 6,4 0 1,1 0-29,-1 0 0,-4 0-2,1 0 0,-1 0-18,4 0 0,0 0-2,1 0 0,-5 0-50,0 0 1,1 0 91,3 0-37,0 0 1,0 0 2,1 0 0,-1 0 13,0 0-19,0 0 0,0 0-2,0 0 1,1 0 64,-1 0 0,0 0 7,0 0 1,0 0-63,0 0 0,1 0-16,-1 0-10,5 0 0,-4 0-5,3 0 1,-3 0-15,0 0 41,-1-5 0,0 4 4,0-3-39,0 3 1,0 1 17,1 0 80,-1 0 0,0 0-68,0 0 0,-3 0 148,-1 0-100,0 0 1,5 0 75,-1 0-107,0 0 0,0 0-8,0 0 0,0 0-4,1 0 1,-5-4 3,0 0 1,1 0-66,3 4 1,0 0 68,0 0 0,-3 0-65,-1 0 0,1 0 15,3 0 0,-4 0-46,1 0 67,-1 0-5,4 0 1,1 0-60,-1 0 0,-4 0-21,1 0 0,-5 0 84,5 0 1,-4 0 10,3 0 1,0 0-1,5 0 1,-1 0-37,0 0 0,-2 0 6,2 0 1,-3 0 66,7 0 1,-5 0-1,1 0 0,-6 0-59,7 0 6,-4 0 0,3 0 6,1 0 1,-5 0 5,0 0 1,-3 0-11,4 0 1,-5 0 1,5 0 4,-6 0-3,8 0 2,-4 0 46,6 0 0,-5 0-13,0 0-25,1 0 9,3 0-16,0 0 0,0 0 9,0 0 1,-3 0 0,-1 0 0,-3 0-15,4 0 1,-5 0-4,5 0 1,-5 0 18,5 0 1,-4 0-1,3 0 1,-3 0-9,3 0 0,-3 0 10,3 0 0,-3 0 40,4 0-45,-1 0-32,-1 0 0,4 0 34,-4 0 0,2 0 7,-1 0-2,-4 0-8,2 0-159,0 0 146,-4 5 0,5-3 6,-2 1-16,-3-1 10,4-2 1,-4 0-51,3 0 27,-3 0 0,5 0-14,-2 0 17,-3 0 1,6 0-12,-4 0-2,-2 0 13,9 0 0,-7 0 21,4 0 7,-4 0 0,3 0-36,-2 0 10,-3 0 61,4 0 1,-4 0-30,3 0 12,-3 0-22,4 0 4,-5 0-2,5 0 2,-4 0 1,6 0-9,-4 0 6,-2 0 1,6 0-2,-4 0-14,-1 0 1,8 0 12,-9 0-44,4 0-56,-5 0 95,5 0-6,-4 0-15,4 0 74,-5 0-4,5 0-46,-4 0 16,4 0 1,-4 0-8,3 0-33,-3 0 34,4 0-29,-5 0 3,5 0 8,-4 0 1,6 0-16,-4 0-2,-1 0-59,3 0 64,0 0-15,-4 0 13,4 0 167,-5 0-239,5 0 27,-4 0 0,8 1 15,-6 3 37,1-3-24,-4 4-54,0-5 98,5 0-17,-4 0 6,4 0 71,-5 0-60,5 0-152,-4 0 145,4 0-181,-5 0 188,5 0-29,-3 0-85,3 0-3108,-5 0 701,0-5 2523,0 4 0,-5-4 0,-2 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6:01.2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78 380 7982,'-16'0'912,"4"-5"1,-4 4-60,4-2-250,6 1-182,-4 2-27,9 0 84,-4 0-1,5 0-915,5 0 517,1 0 0,5 0 279,1 0 1,-1 0-56,0 0 0,-4 0 260,1 0 0,-1 0-205,4 0 1,2-1 45,2-3 0,1 2-470,2-6 1,4 5 100,-4-5 0,-1 5-25,2-5 52,-5 6 39,2-8 0,-1 5-768,0-3 0,0 2 1,-4 2 0,-4 3-247,1-3 0,-5 3-411,5 1 488,-6 0 1,3 1-217,-5 3 0,0 2 1052,0 5 0,-10 1 0,-2-1 0</inkml:trace>
  <inkml:trace contextRef="#ctx0" brushRef="#br0" timeOffset="308">156 79 7942,'-22'-6'788,"5"-4"1,4 9 285,6-3-286,4 3-431,-2 1-249,5 0 0,2 5 83,1 2 1,2 8-15,3 4 1,0 2-123,-4 1 0,4 4 102,-5 0 1,1 9 40,-4-2 0,0 8 12,0 0 1,0 3-20,0 0 1,-1 0-80,-3-3 1,3 0-84,-3-8 0,-1 2-149,1-9 0,1-1-405,3-7 0,1-2-1662,3-4 1037,2-1 728,5-5 1,0-1 421,0-5 0,1 0 0,-1 0 0</inkml:trace>
  <inkml:trace contextRef="#ctx0" brushRef="#br0" timeOffset="539">290 23 7975,'-11'-11'0,"5"5"1803,1 1-1142,5 5 1,0 10 45,0 5 0,0 9-284,0 6 1,0 4-249,0 3 1,0 3-41,0 4 0,1-3-156,3 0 1,-2-4 102,6 4 0,-6-6-73,2-1 0,-1-2-246,0-6 0,0 0-429,4-4 0,-4-3-461,0-1 1,0-4-158,1 1-452,-3-3 1736,9-5 0,-9 2 0,4-2 0</inkml:trace>
  <inkml:trace contextRef="#ctx0" brushRef="#br0" timeOffset="800">156 637 7945,'-11'-6'0,"0"-4"2145,5 9-1364,1-9 0,5 7-359,0-4 0,6 1 1,4-3-73,4 2 1,6-2-102,-2-6 0,3 3-371,2-3 1,-2 4-489,-3 3 1,2 0-224,-5 4 0,-4 0 464,-3 4 1,-5 0-804,5 0 665,-6 0 0,3 1 19,-5 3 0,0 2 126,0 5 1,-4 1 361,1-1 0,-6 1 0,2 3 0,-3-3 0,-1 5 0</inkml:trace>
  <inkml:trace contextRef="#ctx0" brushRef="#br0" timeOffset="1042">145 782 7945,'0'7'329,"0"-3"0,5-8 203,3-4 1,2-2 0,1-1 0,1-1 308,3-3-795,-3 2 0,10-4-114,-4 2 0,-1 3-44,2-3 1,-5 4-290,1 3 1,-3-1 68,-1 6 0,-3-1 45,-1 4-274,-4 0 1,2 5 102,-5 2 1,-2 3 6,-1 2 0,0-1-106,-4 0 557,-1 0 0,-2 0 0,3 0 0,-2-3 0,5-1 0,-4-4 0,0 0 0,-2 4 0,-1-1 0</inkml:trace>
  <inkml:trace contextRef="#ctx0" brushRef="#br0" timeOffset="1297">268 760 7945,'0'11'-78,"-4"-3"63,1-1 1,-1-3 362,4 3-99,0 1 0,0-1 27,0 1 1,1-6 109,3 2 1,-2-3-69,6-1 0,-5 0 124,5 0 14,-6 0 147,3 0-60,-5 0 0,0 5-465,0 2 0,-3 7 74,-1 1 0,-5 4-184,2-5 0,1 5 1,-2-3-1,1 0 0,1 0-79,2-2-117,-2-2 1,4 0-301,-1-1 0,1-4-493,2 1 1,2-6 289,1 2 1,4-3-1198,4-1 1928,0-5 0,0-6 0,0-6 0</inkml:trace>
  <inkml:trace contextRef="#ctx0" brushRef="#br0" timeOffset="1471">346 883 7945,'6'0'2064,"-1"0"-1680,0 0 0,0 1-154,3 3 0,2-3-532,-3 3 0,3 1 69,1-2-563,0 6 0,0-4 149,1 3 0,-1 0 647,0-4 0,0 5 0,0-3 0</inkml:trace>
  <inkml:trace contextRef="#ctx0" brushRef="#br0" timeOffset="1705">391 414 8066,'-8'-6'603,"1"2"985,4 3-1100,-1 1 0,4 5-196,0 2 0,1 8-45,2 4 1,0 2-216,4 1 0,0 4-307,0 0 1,2 4 201,-6-4 0,5 3 16,-4-7 1,3 5-1,-3-7-832,-2 0 205,-1-5-118,-1 6 0,0-9-156,0 3-59,0-7 1017,0 1 0,0-7 0,0 3 0</inkml:trace>
  <inkml:trace contextRef="#ctx0" brushRef="#br0" timeOffset="1975">369 514 8066,'6'-22'139,"-1"5"33,-5 2 1,0-1-1,1 0 1,1-1 0,3 1 795,2 3-650,-5 0 0,8 2-166,-3 0 1,2 0-158,-1 0 1,1-1-220,-1 1 0,2 0 109,1 0 0,0 1-95,0 3 0,-3-2 45,-1 5-194,1 0 355,3 4 0,-4 2 120,1 1 0,-6 9 324,2 6 1,1 5-176,-1 3 1,3 3 285,-3 9 0,4-2-192,0 4 0,-2-2-17,2 3 0,-1-5-87,4 1 1,-1-2 7,-3-2 1,3-1-288,-2-2 1,-2-3-325,1-4 1,-3-1-355,4 0 0,-5-4 63,5-3-1218,-6-3 10,8-1 1847,-9-5 0,9-1 0,-3-5 0</inkml:trace>
  <inkml:trace contextRef="#ctx0" brushRef="#br0" timeOffset="2255">469 682 8039,'-6'-11'0,"1"0"859,5-1 1,1 5-441,3-1 0,2 1-429,5-4 1,4-3-17,0 3 0,1-3-344,-1 7 1,-3 1 36,3-2 0,-6 6-778,-2-2 814,-4 3 1,2 6 186,-5 2 0,0 3 3,0 1 0,-5 1-32,-3-1 1,2-1 196,-1-3 0,-1 3-206,-3-3 1,4 3 18,-1 2 1,5-3 534,-5-1 1,6-2 181,-2-2-434,3-3 1,6 4-43,2-5-112,3 0 0,1-5 0,0-1 0</inkml:trace>
  <inkml:trace contextRef="#ctx0" brushRef="#br0" timeOffset="2783">726 425 7947,'-14'-11'148,"3"0"1,2 0 1484,9-1-1091,0 6 0,2-4-424,1 3 1,3-7 27,6-1 0,2 0-171,1 4 1,5 0-68,-1 0 0,-3 1-185,-1 3 0,1 2 119,-1 5 1,-4 0-334,-4 0 468,-4 0 0,2 6-20,-5 5 0,-1 0 388,-3 4 1,-2-1-183,-5 1 0,-1-3-137,1 3 0,0-3 171,0-1 0,1-3 651,3-1-503,2-4 1,5 3-95,0-2 1,1-3-753,3 3 1,2-7-28,5-1 0,4-3-146,0 3 471,0-4 0,-4 6 285,0-1-72,-5 1 1,-1 7 98,-5 3 1,0 7-184,0 3 1,-5 0 93,-2 0 0,-3-3 303,-1 4 0,-1-6-199,1 2 1,4-4 48,-1-3-444,1 2-842,-4-9 1,1 3 566,2-8 0,2-3 149,2-8 1,3 2 8,-3-2 0,3-1 179,1 1 0,0 1 810,0 2 356,0 1 802,0 5-1334,0 1 1,0 16-124,0 8 1,0 16 363,0 9 0,4 10 457,0 1 1,-1 0-747,-3 1 0,0 3-212,0-3 0,4-6-255,0-6 0,1-4-406,-1-3 0,0-4-901,4-11 0,2-5 704,-3-2 0,3-7 693,1-5 0,1-11 0,-1-5 0</inkml:trace>
  <inkml:trace contextRef="#ctx0" brushRef="#br0" timeOffset="3456">938 470 8027,'-6'-5'962,"1"4"202,5-9 1,1 5-680,3-3 1,-2-2-190,6 3 1,3 1-363,4-2 0,3 1-57,-3-4 1,4 1-75,-4 2 1,0 0 258,-4 4 0,0-4 176,0 5-507,-5-1 25,-1 4 818,-5 0 0,-4 1-607,1 3 0,-5 2-156,5 5 0,-5 0 99,4 1 1,-3-1-141,3 0 0,-3 0 135,3 0 0,0-3-114,4-1 1,-1-3-329,-3 3 30,3-4 133,-4 2 295,5-5 181,0 5 1,-4-3-171,1 6 1,-5-5-26,5 5 1,-6-2 144,1 1 0,3 3 25,2-2 1,-2-2-134,1 1 26,-5 1 1,7-1 127,-6 1 1,6-4 14,-2 3 0,-1 0 118,2 5 1,-2 4 16,1 2 1,3 8 208,-3 4 1,3 7-205,1 4 1,0 3-83,0 0 0,1 0-175,3-3 0,-2-4 156,6-7 0,-1-3-523,4-5 1,0-4 74,1-3 1,-5-8-87,0-3 0,1-4 215,3-4 1,-1-7-49,-3-8 1,3-2 363,-2-1 1,-3-4 181,-2 0 1,0-4 31,1 4 0,-3 1-176,3 6 0,-3-2 292,-1 3 0,0 2-210,0 1 0,0 2-110,0 2 0,0 4 43,0-1-372,0 6 1,1-3 205,3 5-110,-3 0 1,9 5 197,-3 2 0,0 7-121,0 1 0,-1 1-34,2-1 0,0-3-103,-4 3 1,5-3-194,-2 0 0,3-1 221,1 0 0,-3-5 115,-1-2 0,1-3-1314,3-1 1,0 0-21,0 0 0,0-1 791,0-3 0,1-2 13,-1-5 521,-5 5 0,9-9 0,-3 2 0</inkml:trace>
  <inkml:trace contextRef="#ctx0" brushRef="#br0" timeOffset="4207">1407 727 7958,'-11'0'921,"-1"-2"-112,1-1-429,5 1 178,-4-3 347,9 5-379,-4 0-81,5 0-537,0-5-45,0 4 428,0-4 63,0 5 3,0-5-197,0 4-66,0-9 0,0 8-15,0-6 1,4 4-117,-1-3 1,6 1 106,-2-2 0,1-2-169,3 3 1,-5-3-26,9-1 0,-9 3 86,6 1 1,-4 1 20,3-2 1,1-2 89,-1 3 0,-4 1-22,1-2 1,-5 5 0,5-4-28,0 2 0,-3 2 136,5-2 0,-5 2 0,4-3 0,-2 1-141,2 3 39,-4 0 1,1 2-449,-2 0 249,-3 0 67,4 0 0,-4 0-316,3 0-46,-3 0 193,4 0-138,-5 0 306,-5 0 188,4 0-91,-4-5 1,5 3 163,0-5-214,0 4 536,0-2 600,0 5-1403,5 0 294,-4 0 1,6 0-15,-4 0-673,-1 0-290,3 0-986,-5 0 1038,0 5 926,0-4 0,-5 9 0,-2-4 0</inkml:trace>
  <inkml:trace contextRef="#ctx0" brushRef="#br0" timeOffset="4534">1496 403 7988,'-16'0'0,"4"0"1254,-3 0-764,7 0 1,2 0 1149,2 0-1143,3 0 1,-4 1-109,5 3 1,0 7-154,0 7 1,0 5-118,0 3 1,1-1 7,3 4 0,-3 1-135,3 4 1,-2-5 197,2 1 1,-3-5 34,3 1 1,1-4-529,-1-3 1,1-3 78,-1-5 1,-3 0-23,2 1 0,2-5 119,-1 1 1,5-6-75,-2 2 0,0-3 207,0-1 1,0-1 1,5-3 0,2-2-183,1-5 1,0-1 81,-4 1 1,2 0-481,2 0-475,-3 0 235,9 0 0,-8 4 171,1 4 1,-1 0-233,-2 0 0,-4 1 874,1-1 0,-1 1 0,5 2 0</inkml:trace>
  <inkml:trace contextRef="#ctx0" brushRef="#br0" timeOffset="4889">1731 671 7988,'0'-11'0,"0"-1"490,0 1 0,0 0 1,0 0-1,0 0 676,0 0 0,0 3-440,0 1 0,1-2-295,2-6 1,5 3-177,7-3 0,2 2-16,5 2 1,2-2-37,2 1 0,-1-1-340,5 5 1,-6 3-42,3 2 0,-5 1-120,-4 2 0,-1 7 223,-6 4 1,-5 6-18,-2 9 0,-3 3-225,-1 4 1,-1-1 91,-3-2 0,-2 1 12,-5-5 1,-4 3-20,0-7 1,0 2-99,4-9 1,1-1-48,2-2 0,-2-6-929,3-2 749,2-3 1,-4-7-113,6-6 0,-1-7 304,4-7 1,0-4 157,0 4 0,-4-4 501,1 4 1,-5-4-268,4 4 1,-3 1 336,3 7 0,-3 2 169,3 4 0,-1 2 521,1 3 1,2 2-477,-6 5 1,5 3 81,-5 4 0,2 2-395,-1 9 1,0 2-359,4 6 0,1-2-923,-1 2 0,1-3 657,2 0 1,5-2 262,3-3 96,2-1 0,1-1 0,0 1 0</inkml:trace>
  <inkml:trace contextRef="#ctx0" brushRef="#br0" timeOffset="5309">2222 492 8092,'-10'5'1263,"2"2"-803,-2-2 1,8 2 509,-6-4-406,6 4-404,-3 4 0,6 0 28,3 0 1,-2-1-292,6-3 0,-1 3 127,5-2 0,-1-3 220,0-2 0,0 2-119,0-1 1,4 0-298,0-4 0,5-1 111,-2-3 1,0-2 90,0-5 0,0-2-41,0-2 0,2 2 33,-5-6 1,5 0-29,-1-3 1,-3 0-8,-1-1 0,-3 5-52,-1-1 0,0 6 172,0-2 1,-4 6 349,-4 2 17,4 4 356,-6-2-572,9 10 1,-4 5 47,5 5 0,0 0-235,0-4 1,1 1 93,-1 3 1,0-2-302,0 2 1,0-3-212,0-1 0,-1 0-695,-2 0 786,2 1 184,-4-6 0,1 2-88,1-4 1,-6 1-1165,2-1-110,-3-3 0,-2 4 388,-3-5 1,-2 0 1045,-5 0 0,0-5 0,0-1 0</inkml:trace>
  <inkml:trace contextRef="#ctx0" brushRef="#br0" timeOffset="5492">2534 168 7979,'0'7'1825,"-5"4"-936,-2 0 0,1 6 98,-2 9 0,2 3-485,-1 4 1,2 6 20,5 2 1,-4 2-410,0 2 0,0-1 56,4 1 0,4 1-983,0 2 0,1-1-87,-1 6 1,2-11-502,5-1 0,1-10 1401,3-5 0,3-8 0,4-2 0</inkml:trace>
  <inkml:trace contextRef="#ctx0" brushRef="#br0" timeOffset="5789">2981 872 8684,'-6'0'3071,"1"0"-1251,5 0-1640,5 5 1,-3-4-195,6 3 1,-1 1-637,4-2 0,0 5 470,1-5 0,-1 1-287,0-4 1,0-1 44,0-3 1,0 2-288,0-6 1,-4 1 401,-4-4 1,-1-1 247,-2 1 0,-7 0 279,-4 0 0,-2 1 600,-10 3 0,3 2 356,-6 5 0,-1 0-579,1 0 1,1 0-141,7 0 0,3 1-821,7 3 1,3-2-2275,5 6 2638,15-6 0,4 8 0,14-4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6:10.5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56 18 8072,'-10'-5'2898,"3"-2"-2733,2 2 0,10 5 55,2 7 0,3 4 27,1 4 1,6 0 24,1 8 0,3-2 259,2 8 0,0-3-191,3 4 1,1 0-321,3 4 1,2-1-561,-2 0 1,-1 0 278,1-3-219,-6-3 0,5-1-633,-3 0 1,-6 0 302,2-4 1,-2-4-1073,2-3 1882,1-3 0,-1-6 0,0-1 0</inkml:trace>
  <inkml:trace contextRef="#ctx0" brushRef="#br0" timeOffset="177">637 41 8116,'-23'-12'0,"1"1"2344,5 5-1478,1 1 1,-1 6 16,-1 3-299,2 7-276,-10 7 1,5 5-34,-13 3 1,2 8-73,-9 7 0,-1 8-315,-7 7 0,7 5-515,-2 6 1,6-3-1410,1 3 0,7-6 2036,4 6 0,3-2 0,0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6:09.7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57 34 8299,'-11'-8'0,"-1"2"0,1 1 1369,0 2-571,5-3-695,1 5 137,5-4 1194,0 5-976,5 0-228,1 5 0,5 1 189,0 5 1,4 2-180,0 2 0,5 3 0,-1 8 1,3-1-153,4 5-33,-2 0 1,4 3 143,-2 1 0,-2 0 56,2 4 0,1-4-802,-1 4 0,0-5 310,-3-3 1,-1 1-441,0-5 1,4 0 282,0-4 0,-1 1-453,-6-1 1,2-1 181,-3-2 1,2 0-41,-1-4 1,-3 0-201,-5-4 210,0 1 164,0-1 531,1-5 0,-6 4 0,-1-4 0</inkml:trace>
  <inkml:trace contextRef="#ctx0" brushRef="#br0" timeOffset="227">693 101 8155,'-17'-12'1392,"1"-4"1,1 9-576,0-1 0,0 6-393,4 2 0,-2 1-182,-1 3 0,-5 7 417,-7 8 0,-3 9-224,-4 9 1,-6 8-373,-2 11 1,-2 1-120,-2 2 1,4-5-606,1 2-165,4-3-502,-3-2 0,12-3 744,5-7 0,5 3-2741,10-4 3325,2 4 0,10 1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9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71 135 7762,'-27'11'2824,"3"-5"0,8-1 275,12-5-2382,8 0 0,13-5-355,6-2 1,4-3-330,7-1 0,0 0 195,4-1 0,1-2-25,6-1 0,-2-1-1,-2 1 1,-4 6-203,-7-2 0,-2 2 0,-6-2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7:12.1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190 180 8089,'-53'-39'0,"7"1"971,13 2 1,9 6-379,13 15 1,3 1 145,1 11-489,4-1 0,-1 6-2913,4 6 1755,0-1 0,3 19 908,1 0 0,5 5 0,-3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7:18.3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23 8291,'0'-11'1600,"0"4"-1071,0 2-177,0 5-502,5 0 198,-3 0-41,2 0 158,-4 0-42,5 0 1,-3 2 123,1 1-302,-1-1 302,-2 3 0,1-2-90,3 1 0,-3 5-40,3-2 0,-3 3 417,-1 1 1,0 4-136,0 0 0,0 1-105,0-1 1,0-1-88,0 4 0,0 1-116,0 3 1,0 2 102,0 2 0,0-3-170,0 3 1,0-2 47,0-2 1,1 4-79,3 0 0,-3 0 32,3-3 1,-3-1 76,-1 0 1,0 1-176,0-1 1,4-3 87,-1-1 1,1-4 40,-4 1 0,0-3-56,0-1 1,0 1-226,0-1 0,0-4-143,0 1-50,0-6-92,0 8 260,0-9-914,0 4-1692,0-5 2238,0-5 0,0-1-1059,0-5 1676,0 0 0,0 0 0,0-1 0</inkml:trace>
  <inkml:trace contextRef="#ctx0" brushRef="#br0" timeOffset="1100">101 380 8084,'-6'0'1465,"1"0"755,5 0-1473,5 0-160,-4 0-179,9 0 1,-8-4-71,6 1 0,-5-1 79,5 4 1,-4 0 220,3 0-139,0-5-332,5 4 0,-1-4 47,0 5 0,-4 0 214,1 0-210,-1 0 0,4 0-148,1 0 0,-1 0-103,0 0 1,0 0 163,0 0 0,-3 0-163,-1 0 1,1 0 93,3 0 0,0 0-102,0 0 1,-4 0 73,1 0 1,-1 0-32,5 0 0,-1 0 60,0 0-1,0 0-85,0 0 1,-3 0 51,-1 0 1,1-2-4,3-1 1,-4 1 255,1-1-236,-1 2 0,4 1 90,0 0 0,-3 0-18,-1 0-48,1 0 0,3 0-51,0 0 1,0 0 60,0 0-74,0 0 1,1 0 50,-1 0 0,0 0-79,0 0 0,0 0 67,0 0 1,1 0-14,-1 0-3,0 0 1,0 0-6,0 0 1,-3 0 40,-1 0-47,1 0 1,3 0 90,0 0-87,0 0 1,0 0 105,0 0 1,1 0-94,-1 0 1,0 0 53,0 0 1,0 0-41,0 0 0,1 3 17,-1 1 1,0 0-2,0-4 1,0 0-136,0 0 1,1 0 1,-1 0 1,0 0 105,0 0 0,0 0-91,0 0 1,1 0 63,-1 0 0,0 3-95,0 1 0,0 0 78,0-4 1,1 0 1,-1 0 0,-4 0-7,1 0 0,-1 0-1,4 0 1,0 0 103,1 0 1,-5 0-93,0 0 3,1 0 1,3 0 7,0 0 1,-3 0 63,-1 0 0,-3 0-55,3 0 1,-3 0 23,3 0 4,1 0-257,3 0 133,0 0 63,0-5-20,0 4 7,1-4-9,-1 5 14,0 0 1,-4 0 87,1 0-83,-1 0 10,4 0-78,1 0 74,-1 0 3,0 0 1,-4 0-12,1 0-70,-1 0 74,4 0 0,1 0-4,-1 0 1,-4 0-3,1 0 1,-5 0-46,5 0 1,-4 0-95,3 0 137,-5 0 0,5 0-46,-4 0 4,-1 0 127,3 0-129,-5 0 217,5 0-116,-4 0 212,4 0-4993,-5 0 4746,-5 5 0,-1 6 0,-6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7:23.3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0 8083,'-6'0'1073,"1"1"-845,5 3 0,5 2 113,2 5 1,0 2-43,0 2 1,2 7 247,6 8 1,-3 14-83,3 12 1,-6 21-268,-2 20 0,-5-37 0,0 4-454,2 6 0,-1 1 0,-1 5 0,0 1 296,1 3 1,1 0 0,0 3 0,0 0-401,1 3 1,1-1 0,0 1 0,-1 0 396,1-2 0,-1-1 0,1-3 0,0-1-161,-1 0 1,1-2 0,-1-6 0,1-1-218,0-2 1,-1-2-1,-1-2 1,-1-1 14,1-7 1,0 0 0,-1-4-1,1 0-1009,8 41 0,-3-10 235,-1-9 1100,2-12 0,-5-12 0,2-5 0,-2-1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7:24.3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268 491 7897,'7'-15'-78,"0"-1"0,-1 0 77,0-1 0,-3 1 672,0 1-409,3 8 0,-4-8 286,1 8-386,-1 2 0,1-5 382,1 2-193,0 3-55,1-5 0,-3 8 268,6-6-29,-6 6 150,3-3-472,-5 5 71,0 0 0,-2 10 341,-6 5-272,1 15-107,-14 4 0,2 17-1,-7 5 0,2 0-90,-2 3 0,3 0-126,1 0 1,-1-3-100,1 0 0,0-5-331,-1-7 1,5-4-667,-1-3 1,7-7 555,0-4 1,3-4 254,5-3 1,0-7-1514,4-4 1769,0-6 0,5 3 0,1-5 0</inkml:trace>
  <inkml:trace contextRef="#ctx0" brushRef="#br0" timeOffset="181">201 770 10067,'0'11'1347,"0"0"1,0 5-1041,0 3 0,0 2-379,0 1 0,4 1 67,-1-1 1,6 0-139,-1 1 1,2 1 232,1-1 0,0 0 103,0-8 1,4 4-2634,0-4 2440,-5-5 0,5-1 0,-3-2 0</inkml:trace>
  <inkml:trace contextRef="#ctx0" brushRef="#br0" timeOffset="517">458 993 7897,'-11'-5'1618,"4"-1"-1035,-2-5 1,4 0 78,-3-1-167,-2-4-202,9-1 1,-4-2-86,5 1-1,0-1-121,0-3 0,0-4 46,0 0 1,0 0-218,0 3 1,4-4 0,1-3-291,1-2 452,1-2-400,0 6 250,2-4 0,-4 8-16,3-2 0,1 7 0,-6 5 317,1 1 507,1 7-321,-4 1-193,4 5 1,-1 9 77,0 2 1,4 7-97,0 1 1,2 6 2,1 1-33,0 5-133,5-3 0,-4 2-65,3 0 1,-2-5 112,-2 1 0,4-1 13,0 1 0,0-6-638,-4 2-471,-5-2 687,4-3 0,-5-1-2240,2-5 1094,3-4 309,-4-2 1,4-7 1157,-2-1 0,2-14 0,-4-6 0</inkml:trace>
  <inkml:trace contextRef="#ctx0" brushRef="#br0" timeOffset="700">670 379 7897,'-11'0'1733,"0"0"-697,4 0 234,2 0 659,5 0-1713,5 0-379,2 5 1,4 1-328,0 5 1,0 0-115,0 1 0,0-1-756,1 0 1,-1 0 1359,0 0 0,-5 0 0,-1 1 0</inkml:trace>
  <inkml:trace contextRef="#ctx0" brushRef="#br0" timeOffset="867">782 379 7891,'-8'-6'1235,"1"2"1345,4 3-1800,-2 1 731,5 0-1606,5 5 0,3-3-428,7 6 1,-2-5-20,6 5 0,-2-6-644,2 2 0,1-1 1186,-6 0 0,6 3 0,-2 6 0</inkml:trace>
  <inkml:trace contextRef="#ctx0" brushRef="#br0" timeOffset="1026">960 435 7891,'-11'0'609,"4"0"266,-1 0 1,6 1 566,-2 3-1458,-2-3 0,6 8-768,0-6 0,1 6 360,6-1 424,1 6 0,3 4 0,0 4 0</inkml:trace>
  <inkml:trace contextRef="#ctx0" brushRef="#br0" timeOffset="1189">971 792 9282,'-5'-17'1131,"4"1"-136,-3 4-434,3 1-284,1 0 1,0-4-34,0 0 1,9-1-452,2 1 0,4 3-624,0-3 0,2-1 204,5 1 0,1-5-458,-1 2 0,-1-4 1085,-2 0 0,2-5 0,-4-2 0</inkml:trace>
  <inkml:trace contextRef="#ctx0" brushRef="#br0" timeOffset="1360">1217 290 7891,'-5'-11'1199,"4"-1"1686,-9 6-2192,9 1 0,-4 8 1,5 4-1,0 9 478,0 8-996,0 4 0,3 11 53,1 2 1,4 2-539,-5 2 1,5-1-642,-5 1 0,6 0 318,-1-1 1,-2 1-684,1 0 1,-3-7-81,3-4 1,-4-7 241,1-8 1154,2-8 0,-5-6 0,4-5 0</inkml:trace>
  <inkml:trace contextRef="#ctx0" brushRef="#br0" timeOffset="1517">1284 826 7885,'-6'-23'0,"-4"1"0,2 0 0,0-1 739,0 1 0,0 5 1018,4 2 0,0 2-199,4 2-843,0 5-764,0-4 1,5 9-1,4-4-400,4 0 333,5 4 0,4-4 1,2 5-1,2 0 1,2-2 115,1-1 0,3-4 0,-3-4 0</inkml:trace>
  <inkml:trace contextRef="#ctx0" brushRef="#br0" timeOffset="1908">1753 479 7809,'-16'-9'2190,"1"1"-1547,0-7 0,1 3-282,11 1 1,-1 3-155,4 1 1,1-1 528,3-3-396,2 0 1,6 4 19,3-1 0,-1 6-171,5-2 1,-1 3-290,4 1 0,5 2 140,-1 6 1,0 5-421,-4 13 0,-1-1-105,-2 5 1,-4 0-221,-8 3 0,2 1 109,-6-1 1,1-4-346,-4-3 1,0-4 428,0-3 1,0-7 511,0-5 0,5-4 0,1 2 0</inkml:trace>
  <inkml:trace contextRef="#ctx0" brushRef="#br0" timeOffset="2084">1954 78 7809,'-11'-29'875,"-6"7"1,9 7-356,-3 7 0,-2 5 562,-2 6-666,-5 9 0,4 15 0,-3 11 522,0 8 0,4 10-706,-4 7 1,7-1-363,1 2 1,5-2 215,6 1 1,1-4 120,3-7 1,2 2-1725,5-6 1,5-1 20,3-6 1496,2-7 0,1-7 0,0-5 0</inkml:trace>
  <inkml:trace contextRef="#ctx0" brushRef="#br0" timeOffset="2250">2255 200 7809,'-11'0'1205,"0"5"268,0 3 0,0 3-880,-1 4 0,1-2-110,0 6 0,4-2-195,-1 2 1,6 2-126,-2-2 0,3-2-1228,1 2 1,3-6-78,1 2 0,9-4 1142,-2-3 0,2 2 0,-1-4 0</inkml:trace>
  <inkml:trace contextRef="#ctx0" brushRef="#br0" timeOffset="2411">2445 234 7809,'-11'-5'1496,"0"4"-965,-1-3 0,5 3 1315,0 1-997,-1 5-52,-3-4-2144,5 9 835,1-4 1,6 1-107,3 1 1,2-6-34,5 2 1,0 1 650,0-1 0,1 0 0,-1-4 0</inkml:trace>
  <inkml:trace contextRef="#ctx0" brushRef="#br0" timeOffset="3356">1195 1350 7809,'6'-11'0,"-1"0"1519,-5 0-207,5 0-83,-4 4-270,4-3-616,-5 9 0,-1-4-77,-3 5 0,2 2-235,-6 1 1,1 0 152,-5 4 1,1 2-72,0 6 1,-4-3-148,0 3 1,0 1 108,4-1 1,0 0-271,0-4 1,4 3-526,-1-3-648,6 3 1010,-3-8 0,6 0-87,3-2 0,2-3 134,5-1 0,0 0 43,0 0 0,0-4 232,1 0 1,-1-3 73,0 3 0,-4-3 605,1 3-233,-1-5 159,4 8-207,-4-4 120,-2 5-228,-5 0-105,0 5 0,-2 1-112,-1 6 0,-2 0 71,-3 3 1,-2-5-185,3 5 33,-3-5 1,0 6-208,3-5-87,2-5-449,5 4 428,0-9 103,0 4 48,0-5 179,5 0 293,-4 0-152,4 0-267,0 0 332,-4 0 0,5 0 465,-2 0-214,-3 0-193,4 0 54,-5-5-129,0 4 113,0 11 1,0 10-125,0 17 0,6 4-83,5 7 1,1-2 87,3 3 1,-3-4 6,-1 0 0,4 0-23,0-1 1,0-4 20,-4-3 0,1-3-434,3-4 1,-2 1-24,2-5 0,-7-5-344,0-6 0,-5-4-281,5-4 470,-6-2 1,2-5 209,-8 0 0,-3-8 207,-8-4 0,1-3-37,-4 1 0,0 0 297,0-5 1,-3 2-237,2-2 1,-2 2-75,-1 2 0,1 3 592,2-3 1,-1 2-137,5 2 1,-3 4-48,3-1 0,0 5-225,4-5 1,3 2-181,1-1 1,4 0 162,0 4 1,0 1 89,-1-1-2198,3 1 754,-4 2 0,10 0 470,3 0 0,1 0 103,3 0 699,-1 0 0,5-5 0,1-1 0</inkml:trace>
  <inkml:trace contextRef="#ctx0" brushRef="#br0" timeOffset="3839">1418 1339 7809,'-11'-27'0,"0"3"0,-1-2 0,5 3 1614,0 0 1,3 6 917,-4 2-1544,6 3-385,-3 0-1194,5 6 327,0 6 1,5 6-105,2 6 1,3-2 131,1-3 0,1 2-185,-1-6 1,0 5 183,0-4 1,0-1-82,0-3 1,1 0 333,-1 0 20,0 0 0,0 0 27,0 0 1,-3 0 161,-1 0 0,-4 5 265,0 3 0,-1 7-124,-2 3 1,0 5 198,0 3 1,0 2-232,0 6 1,0 0-43,0 4 1,-4-7-391,0 2 0,-3-6-24,3 3 0,-1-5-19,1 1 0,3-4-264,-3-3 1,-1-3-1460,2-5 334,-1 0 390,-1-4 1,-1-4 173,-5-6 0,3-9 966,1-6 0,-1-3 0,-3-2 0,1 1 0,3 0 0,-2-4 0,5 0 0,-3 3 0,3 5 0,-3 0 0,3 0 0,0 2 1104,4 4 2078,0 1-2146,0 5 1,5 1-498,3 5 0,3 0-433,4 0 1,2 6-389,5 5 0,1 1-368,-1 2 1,2 4 365,2 0 0,-3 0-246,3 0 0,-2-3 256,-2 4 274,0 0 0,-4-2 0,-2-1 0</inkml:trace>
  <inkml:trace contextRef="#ctx0" brushRef="#br0" timeOffset="4159">1597 1819 7809,'-5'6'2277,"-2"-1"-1364,1-5-404,1 0-289,15-5 1,-6 3-47,7-6 1,-2 6-37,2-2-358,0-2 1,0 5 220,0-3-387,-4 3 237,2 6 365,-7 1-196,3 5 0,-5-3-35,0-1 0,0 0-49,0 5 1,0-5 213,0 1 0,0-5 342,0 5 1,0-1 124,0 4-181,5 0-956,1 1-201,5-1 67,0-5 1,0-1 182,0-5 1,1 0-324,-1 0 1,0-5 309,0-2 1,0-3-33,0-2 0,1-2 153,-1-1 0,0-5 363,0 1 0,0-2 0,0-1 0</inkml:trace>
  <inkml:trace contextRef="#ctx0" brushRef="#br0" timeOffset="4539">2010 1350 7809,'-18'0'1435,"3"0"1,3 0-172,1 0 198,0-5-824,4 4-418,2-4 1,7 1-317,1 1 1,7-1-141,5 4 0,1 0-162,-1 0 0,-2 0 142,2 0 1,-3 0-327,-1 0 0,-3 0 423,-1 0 1,-5 5-395,2 2 656,-3 3 0,-4 1-163,-1 1 0,-3-1 588,3 0 1,-1-4 186,1 1-371,3-1 1,-4 4-168,5 1 1,4-5-42,-1 0 0,6-3-18,-2 4 0,3-1-205,2 4 1,-3 4 57,-1 0 0,2 5 46,-3-2 0,-2 7 65,-1 1 1,1 4-69,-1-4 1,-1 4 14,-3-4 1,0-1-188,0-7 1,2 3-271,1-2 1,-1-3-132,1-1 0,0-6-432,1-2 1,-2-4 546,5 0 1,-3-1-224,4-2 667,-6-5 0,8-2 0,-4-4 0</inkml:trace>
  <inkml:trace contextRef="#ctx0" brushRef="#br0" timeOffset="4792">2367 1406 9798,'-6'1'1404,"2"3"1,-1-1-666,1 4 0,0 0-486,4 5 1,0 4-47,0 2 1,0 3-150,0 2 0,5-1-55,3 0 1,2 1-202,1-1 1,0 0 86,0 1 0,0-2-102,1-3 0,0-3-108,3-7 0,-3 0-304,3-4 0,-2-1 109,-2-7 1,0 1 176,0-4 0,2-4 62,1-4 0,-1-1-267,2 1 0,-3 2-243,-1-1 1,0-3 786,1 3 0,4-6 0,1 2 0</inkml:trace>
  <inkml:trace contextRef="#ctx0" brushRef="#br0" timeOffset="5081">2735 1373 7809,'-6'0'3636,"-4"-5"-1749,9 3-1315,-4-3 0,6 0-224,3-2 1,7-3-306,8-1 1,5 0-95,2 0 1,6-1-297,-3 1 1,0 0-89,1 0 0,-7 5-443,-1 2 1,-4 3-292,-7 1 758,0 0 1,-6 2 761,-5 6 0,-5 0-302,-6 11 1,0-4-201,0 3 1,0 1 658,-1 3 0,2 4 1071,3 1 0,1-1-1003,2-4 1,4 4-271,0 0 1,5 0-74,6-4 1,2-1-27,1-2 1,0 1-2884,5-5 0,-4 0 358,3-4 2318,-4-5 0,7 4 0,-4-4 0</inkml:trace>
  <inkml:trace contextRef="#ctx0" brushRef="#br0" timeOffset="5281">3182 1272 7809,'-6'-11'2067,"1"5"0,6 1-1799,3 5 1,-2 0-334,6 0 0,-1 0 218,4 0 0,-3 4 80,-1-1 1,0 5-876,5-5 0,-5 5-1156,0-4 1,-3-1 235,4-3 1562,-6 0 0,3 0 0,-5 0 0</inkml:trace>
  <inkml:trace contextRef="#ctx0" brushRef="#br0" timeOffset="5449">3305 1261 7809,'0'6'844,"0"4"0,0-2 1,0 1-9,0 3 0,3-4-682,1 3-182,5-7 210,-3 11 0,9-9-1559,0 5 0,5-4 283,-2-4 1094,-2-1 0,5-7 0,-3-2 0</inkml:trace>
  <inkml:trace contextRef="#ctx0" brushRef="#br0" timeOffset="6082">3740 1216 7882,'0'-11'650,"0"4"188,0-1 0,5 2-509,2-1 1,0-2-149,0 5 0,0-4-83,5 0 1,3 2-245,-1-2 0,1 2-959,-4-1 412,1-3-691,-1 4 1056,0-6 1,-5 5-249,-2 0 1,-3 3 575,-1-4 0,-5 2 0,-2-1 0,1-2 20,-2 5 340,1-4 1,-3 5 1305,2-4-563,-2 4-286,9-2 0,-4 7-305,5 1 1,0 5-5,0 7 1,1 3-247,3 8 1,2 3-48,5 4 0,2 1-157,2-1 1,-3 3-39,3-2 1,-3 5-151,0-5 1,-1 1 23,0-6 0,-5 2-226,-2-4 0,1-1 140,-1-4 1,-2-4-129,-6 1 1,-2-5 182,-5 1 0,-1-3 97,-3-1 0,-1-3 29,-3-1 1,-2-4 10,2 0 0,2 2 155,-2-1 1,6 0 264,-2-4 19,2-5 1,7-1-285,2-6 1,3 1-63,1 0 0,4-4-90,0 0 17,4-5 0,-2 8 0,6-3 135,-1 3 1,1-2-374,3 3 0,-3-1-513,3 8 1,-2-4-59,-2 5 0,0-1-1618,0 4 2407,0 0 0,6 5 0,0 1 0</inkml:trace>
  <inkml:trace contextRef="#ctx0" brushRef="#br0" timeOffset="6291">3818 1417 7801,'-17'0'465,"1"-5"0,6-1 585,2-5-682,3 0 0,5 0 0,0-2 136,0-2 0,9 2-304,2-6 0,11 0-94,1-3 1,3 4-675,0-1 1,2 5 370,6-1 0,-4 0-1109,-1 4 0,-4-1 1306,1 8 0,-2-4 0,-2 1 0</inkml:trace>
  <inkml:trace contextRef="#ctx0" brushRef="#br0" timeOffset="6760">4120 1060 7848,'-10'-1'590,"2"-3"670,3 3-930,10-9 1,-2 5-63,4-3 1,1-1-190,3 1 1,4-2-245,-1-1 1,1 0-151,-3 0 0,-1 3-424,0 1 1,0-1 80,0-3 1,-3 4 309,-1-1 0,-4 1 396,0-4 0,-1 3 329,-2 1 1,0 3 1305,0-3-1381,0 4-81,0-2 1056,0 5 169,4 0 1,3 6-763,4 6 0,-1 4-304,-3 6 1,3 4-531,-2 0 1,0 5-146,0-1 1,0-2-254,-4 2 1,0-5 561,-4 1 1,0-4-57,0-3 0,-5-2-408,-3-2 0,-3-6-438,-4 2 0,2-7 691,-6 0 1,5-3 5,0-1 1,-3-1 690,3-3 1,-1 1 51,4-4 0,3 4 1228,1 0-1177,4-4-420,-2 6 1,10-4 1,3 5 0,5 2-59,2 1 0,4 3-367,-4 6 1,3-1 205,-3 0 1,4 1-793,-4 3 1,-1-1 63,-2 4 1,-5-4-342,1 1 0,-2 1 602,1-1 1,2-4-134,-5-3 635,4-6 0,-2 8 0,6-4 0</inkml:trace>
  <inkml:trace contextRef="#ctx0" brushRef="#br0" timeOffset="7035">4555 1306 7814,'0'11'884,"0"0"1,0-4-361,0 1 1,0-1 12,0 4 0,4-3-308,-1-1-60,6 1 0,-3 2-158,5-3 0,1-1-224,-1-2 1,1-3 0,2 3-1,1-4 1,-2-2-1066,0-2 1067,-2-5 1,0 7-226,0-6 455,-5 6 118,-1-8 0,-6 9 420,-3-3 1,2 3-162,-5 1 0,-5 1 337,-3 3 1,1-2-442,2 5 0,1-3 102,0 4 17,0-6 28,5 3-439,1-5 0,5-5 0,0-1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5:47.8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1485 143 8461,'-28'-5'1072,"2"-2"-128,7-4-928,3 5 68,5 1 0,3 5 338,1 0 96,4 0-2236,-1 0 893,4 0 267,4 0 1,-1 1 90,4 3 0,5 1-461,2 2 928,1 3 0,-4 1 0,1 7 0</inkml:trace>
  <inkml:trace contextRef="#ctx0" brushRef="#br0" timeOffset="279">1463 1147 8742,'-11'0'-1494,"0"0"1707,4 0-495,2 0-336,5 0 507,5 0 0,2 0 111,4 0 0,0 5 0,0 1 0</inkml:trace>
  <inkml:trace contextRef="#ctx0" brushRef="#br0" timeOffset="124134">34 1084 8040,'-11'-5'935,"3"4"36,1-3-652,4 3 18,-1 1 2419,4 0-2451,0 5 1,0 2-46,0 8 1,0 2 76,0 6-154,0-1 0,1 4 56,2 0 1,-1 4-197,1-4 1,2 4-232,-1-4 0,4-1-13,-5-7 164,1 3-191,1-3 1,0 0-124,2 1 1,3-6-25,-2 2 0,-2-2-315,1-2 1,-4-4-543,1 1 297,2-1 0,-4-1-330,6-2 616,-6-3 0,3-2 649,-5-3 0,5-2 0,1-5 0</inkml:trace>
  <inkml:trace contextRef="#ctx0" brushRef="#br0" timeOffset="124433">168 1106 7946,'-4'-7'953,"1"-1"-676,-1 6 267,-1-8 30,4 9 43,-4-4-322,5 5 1,1 1 67,3 3 1,2 3-95,5 8 0,0 1-201,0 3 1,0 2 143,1-3-161,-1 3 0,0-2-102,0 0 0,0-6-388,0 2 349,1-2 0,-2-2 59,-3 0 0,3 0-38,-3 0 69,-2 0 1,5-4-348,-2-4-532,-3 4-432,0-6 324,-5 4-501,0-5 1488,0-5 0,0-1 0,0-6 0</inkml:trace>
  <inkml:trace contextRef="#ctx0" brushRef="#br0" timeOffset="124684">246 916 8000,'-6'0'690,"1"2"186,5 1 0,0 4-469,0 4 0,5 0-171,2 0 1,2 0-174,-2 0 1,7 4-64,-3 0 0,3 0-278,-3-4 0,-1 0-957,-3 1 877,3-6 1,-3 2-1126,4-4 498,-5 0 985,4 1 0,-9-4 0,4 4 0</inkml:trace>
  <inkml:trace contextRef="#ctx0" brushRef="#br0" timeOffset="124875">347 794 8081,'-7'0'1828,"2"0"1,7 5-1533,1 2 1,0 3-889,4 1 472,1 0 1,3 2 206,0 2 0,0-3 148,0 3 0,1 1-793,-1-1 1,0 0 557,0-4 0,0 0 0,0 0 0</inkml:trace>
  <inkml:trace contextRef="#ctx0" brushRef="#br0" timeOffset="125149">525 749 8605,'-6'0'1660,"1"0"0,6 5-1253,3 2 0,2 4-178,5 4 1,-2 3-140,2 4 1,-5 2-242,9 2 102,-10 2 275,15 6-347,-12 9 1,4-3 158,-5 4 0,1-4 254,3-6-315,0-1 0,-3-1-50,-1-2 0,1-3-385,3-4 1,-4-2-969,1-3 927,-6-1 1,3-6-1044,-5 0 562,0 0-6,0-5 986,0-1 0,-5-15 0,-1-2 0</inkml:trace>
  <inkml:trace contextRef="#ctx0" brushRef="#br0" timeOffset="125334">670 1207 8030,'-5'-7'611,"3"-2"303,-6 1 0,6 2 33,-2-2 0,3 5-496,1-5-222,5 6-156,1-3 1,5 1-134,1 0 0,4-3-251,2 3 275,3 0 0,-2 1-724,0-1 0,-1 0 465,4 4 1,0-1-772,-4-3 0,2 3-257,-5-3 1323,5 3 0,-3 1 0,5 0 0</inkml:trace>
  <inkml:trace contextRef="#ctx0" brushRef="#br0" timeOffset="125542">994 894 8492,'-6'0'1216,"0"0"708,2 0-1465,3 0 0,-3 1-64,8 3 1,-2 0-217,6 7 1,-2-1-128,1 8 0,3 1-221,-2 3 144,-3 6 1,5-1-237,-3 3 0,-1 1 225,2-5 0,-2-1-994,1-7 1,3 2 470,-2-5 0,-2-1 249,1-7 1,-3 2-254,3-6 563,-4 1 0,2-9 0,-5-1 0</inkml:trace>
  <inkml:trace contextRef="#ctx0" brushRef="#br0" timeOffset="125817">1139 928 8007,'0'-12'1495,"0"1"-397,0 0-213,0 5-161,0 1-650,0 5 1,0 5 94,0 2 1,4 8-102,0 4 1,3-2 29,-3 2 0,5-1-253,-2 5 1,-1-2 214,2-3 0,-2 2-93,1-5 1,3 0 255,-2-4-48,-3 0 0,4-1 295,-1-2-180,-3 2 69,5-9-160,-4 4 0,5-10 11,0-3 0,-3-2-67,-1-1 0,1-4-6,3 1 0,0-3-909,0 3 545,5 1 0,-3-3-1189,2 5 1,1-4 722,-1 0 1,4 4 163,0 3 529,-3 6 0,5-8 0,-3 4 0</inkml:trace>
  <inkml:trace contextRef="#ctx0" brushRef="#br0" timeOffset="126875">1597 526 7903,'-8'-2'0,"1"-1"0,3 1 784,-3-1 1169,4 1-1407,-2 2 1,5 2 4,0 1 1,0 4-18,0 4-317,0 0-65,0 5 1,0-2-48,0 4 0,0 0 220,0 0-345,-5 3 1,1-4 136,-4 1 45,-2-2 1,8-5 186,-6 1-442,6-1-649,-3 0 7,5-5 383,0-1 161,5-5 1,1-1-29,5-3 0,2-1 79,1-2 1,-1-3-4,2 2 0,-2 2 113,2-1 1,-2 3-4,2-3 0,-3 4-52,-1-1 0,-3-1 30,-1 2 0,-3-1 145,3 4 24,-4 0 302,2 0-153,-5 0 1,-5 4-224,-3-1-31,3 6 1,-5-3 25,3 5 1,-4 1 32,-4-1 1,2 1 11,-1 3 1,2-1-53,5 4 17,-3-4-3,9 2 0,-8-5 8,5 0 1,1 1-32,3-1 0,0-4 92,0 1-157,0-1-147,5-1 1,1-1 131,5-5 0,-4 0-59,1 0 1,-4-1-29,3-3 119,0-2 0,1-1 59,-1-1 1,0 1-78,0-4 0,3 3 112,-3 1 1,3 3-60,1-3 0,1 0-511,-1 0 1,0 1 213,0 2 0,4 3-1009,0-3 786,0 3 0,-4-3-274,0 0 429,-5 1-75,-1 3 31,-5 0 350,0-5 363,-5 3 0,-1-6-470,-5 4 1,3 0-15,1 4 393,0 0-108,0 0 485,2 0 264,5 0-986,0 5 1,2-4 70,1 3 0,-1 2 19,1 2 13,-1 2 203,-2 1 0,0 0 1023,0 0-1149,0 0 9,0 6 193,0-5 1,0 4 322,0-5 1,0 5-274,0 3-1,3 2 1,2 1-37,1 1 1,-2-1-249,4 0 0,-1 1-747,4-1 568,-5 0 1,3-3-151,-5 0 1,5-6-679,-2 2 468,-2-7-649,0 1 517,-5-7 449,-5-7 1,-1-4-17,-5-10 0,-4 1 232,0-5 1,-1 2 305,1 3 1,1-2-272,-4 5 623,4 0-478,-7 4 1,8 4 124,-2-1 1,-1 6 0,1-2 31,2 3-268,0 1 0,6 0 1,1 1 234,1 3-215,1 2 1,4 5-1,0 0 265,0 0-369,0 1 0,5-1 0,1 0 0</inkml:trace>
  <inkml:trace contextRef="#ctx0" brushRef="#br0" timeOffset="127305">1910 604 7932,'-12'-11'1812,"1"-1"1027,5 6-2417,1 1-2051,5 5 581,0 0 1014,5 0-373,1 0 366,5 0 1,-3-1 0,-1-3 0,3-3-22,4-3 11,-2-1 0,8-4 1,-5-1-1,0 0 254,1 0 1,-4 1 0,3 4-345,-2-1 1347,-7 6-1177,4-4 1,-4 8 511,5-6 7,-5 6-147,-1-3 429,-5 5-689,0 5 0,0 1 1,0 6-1,0 3 49,0 4 0,0 3 0,0 6 1,0 4-72,0 4-1030,-5 6 834,4-7 0,-5 3 0,3-6 165,0-2 0,-5 1-10,5-5 0,-6 0 0,3-5-44,-1-2-1873,2-3 814,1-5-3006,2-5 3527,-8-1 1,8-7 0,-4-4 503,1-5 0,-4-8 0,3 2 0</inkml:trace>
  <inkml:trace contextRef="#ctx0" brushRef="#br0" timeOffset="127481">1977 693 7932,'0'-11'1328,"0"0"0,0 0 0,0-1-534,0 1 0,1 5-537,2 2 1,4 3 0,4 2 0,1 3-494,3 4 152,-2 1 1,6 4-1,-2 1 1,0 0-42,3 0 1,-4-5 0,0-2-1,-1 2 350,0 1-5043,5-4 4335,-8-1 0,4-1 91,-5-1 1,-1 2-924,-2-1 1315,2-3 0,-9 4 0,4-5 0</inkml:trace>
  <inkml:trace contextRef="#ctx0" brushRef="#br0" timeOffset="127664">2166 894 11995,'-10'6'138,"9"-1"0,-3-5 0,11 0-38,6 0 0,0 0-758,2 0 1,1 0 0,-1 0-1655,-2 0 0,0 1 2312,-2 3 0,-5 2 0,-1 6 0</inkml:trace>
  <inkml:trace contextRef="#ctx0" brushRef="#br0" timeOffset="127834">2222 1006 7862,'-6'6'2681,"-4"4"-2681,9-9 118,1 4 1,6-5 0,6 0-903,3 0 1,-1 0 779,4 0 96,1 0 0,3 0 0,1 0-92,-1 0 0,0 0 0,1 0 0</inkml:trace>
  <inkml:trace contextRef="#ctx0" brushRef="#br0" timeOffset="128276">2535 481 7820,'-23'-11'2429,"2"1"0,4 1-1664,6 2-557,5 4 1,6-3 208,0 2-916,5-2 404,-4 0 0,9 1 0,-3 5 0,3 0-842,1 0 1,0 0 921,1 0 0,-5 1-1,0 3 0,-4-2 0,-1 6 539,-4 1-233,1-4 1,-9 4-1,4-1 1,-2 2-1,1 0 1,-1-2-320,2 0 1,1-4 0,5 3 0,1 0-162,3 0 0,2 1 0,5-4 1,1 0-1,-1 0 0,1-1-70,3 0 0,-3-2 1,3-1 60,-2 0 0,-2 1 241,0 3 0,-1-2 0,-1 5 0,-3-1 0,-1 0 0,-3 3 565,0 1 0,-2 2 1,0 2-1,0 1 0,0-1-183,0 3 0,-4-4-295,0 6 1,-5-4-1,3 2 1,-1-1 8,-1-2 0,6-2 0,-3-2 157,0-2 0,4 2-3855,-3-3-4087,-2-2 7647,4 0 0,-2-10 0,4-1 0</inkml:trace>
  <inkml:trace contextRef="#ctx0" brushRef="#br0" timeOffset="128772">2814 392 8014,'-21'0'0,"2"0"2461,4 0-1954,3 0 1,6 1-1,2 3 1,4 4 0,2 5-1368,2 2 913,5 9 38,-3-5 0,9 8 0,0-4-703,-2-1 0,0 4 0,-2-1 0,0-3-188,0-2-29,-5-6 1,3 2 0,-4-6 828,1-3 0,-3 3 0,2-4 0</inkml:trace>
  <inkml:trace contextRef="#ctx0" brushRef="#br0" timeOffset="129025">2814 436 8014,'0'-16'480,"-1"4"0,-2-3 0,-1 3-38,2 0 0,4 1-100,2 0-171,5 0 0,-3 1 0,5 1-90,0 2-27,0 4 239,6-7-73,-5 9-209,4-4 1,-5 5 0,-1 1-1,-2 3 393,-5 4 416,4-3-717,-6 4 1,7 1 0,-4 5 0,0-1 0,0 0 249,-1 0-273,6 4 0,-4-1 0,4-1 0,-2-1-2206,2 0 0,1 0 1752,1-4 280,-5 5 0,4-3 1,-3 2-399,3-3 0,2-1 492,-1 0 0,-5 5 0,-1 2 0</inkml:trace>
  <inkml:trace contextRef="#ctx0" brushRef="#br0" timeOffset="129340">2914 559 7906,'-11'0'1234,"0"0"-528,5 0-440,1 0 0,5-5-527,0-2 84,5 2 100,1-5 1,9 9 139,0-3-1365,0-2 759,-4 4 1,0-3-1,0 5 543,0 0 0,-5 2 0,-2 1 0,-4 4-549,-4-1 0,2 4 549,-5-3 0,-1 3 0,-3 1 0,0-1 510,0-2 0,-1 2 1,3-3-62,1 3 0,-1-3-400,6 1 1,0-1 145,7 4-551,2-4 0,5-2 0,2-5 0,0 0 0,2 0 356,-1 0 0,3-5 0,1-2 0</inkml:trace>
  <inkml:trace contextRef="#ctx0" brushRef="#br0" timeOffset="130209">3104 258 7934,'-5'-11'658,"4"-1"1,-4 1-136,5 0-463,0 0 0,1-2 1,3 0-1,5-3 1,3 0-1,4-2 558,1 1-564,-3 3 0,7-6 0,-3 5 1,-1 2-1430,-2 0 1,-3 6-1,-1 1 1239,1 1 83,-6-4 11,4 8-101,-9-4 1,3 5 1012,-8 0 0,1 0 1,-4 0-816,-2 0 1,3 1-1,0 3 1,1 3 0,2 5-1,1 1-521,-2 2 0,3 4 454,-3-4 65,3 4 0,1-5 1,0 3-340,0 0 98,0-3 1,1-2 189,3-1 221,-3 0-300,9-5 0,-7-1-142,4-5 347,-4 0 1,5-5 0,-3-2-1,1-3 1,3-1-220,1-1 0,-3 5 70,1 0 1,-1 4-234,5-1 1,-6 4 0,-3 4-36,-1 3 131,-2 3 0,-2 3 1,-1 2-1,-5 3 0,-3 2 1,-3 0 157,0-1-63,-6-1 0,6 5 0,-2-2 0,2-3 1030,4-3 1,3-6-739,0-2-56,-3-4 551,8 2 1,-3-7-1,7-1 1,0-5-64,2-2-573,5-6 0,-3 4 1,6-3-1,2 3 0,1-1 1,-2 1-817,0 1 762,-2-3 1,0 8 0,0-4 0,2 1-252,1 2 0,-5 4 0,2-2 277,-1 0 5,0 4-731,1-4 605,-4 5 1,-1 0 0,-3 0 0,4 1-218,-1 3 200,-1-3 1,0 9-1,1-2 590,0 2 0,3 1-352,-5 0-160,4 5 1,-3-2 0,4 4-18,-2 2 48,-4 1 1,6 0 0,-5 0 268,3 2-267,-5-8 0,7 11 1,-5-8-1,-1 3 1,1 2-1,0-1-62,-2 0-38,-1-4 0,-1-2 1,0-5-1,0 0 25,0 0 0,0-3 49,0-1-35,0-4 1,-5 5-180,-2-4 0,-3 0 1,-1-4-1,0 0-299,0 0 477,-1 0 0,-2-1 0,-3-3 1,1-2-1,-1-2 0,1 1 213,0-2 118,1 4 1,4-1-1,0 3 1,-1 0 137,1 0 1,4 2-264,-1 1 11,6-5-193,-3 4 0,6-4 1,3 5-1,3-1 0,3-2-410,1-1 1,5-3 0,3 2 0,2 0 0,1-1-1371,1 0 1,-5 3 1493,1-1 291,0 3 0,3-4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38:15.1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122 324 7860,'-7'-3'2917,"-1"-1"-2606,6 0 0,3 0-23,10 1-75,1-1-167,4 4 1,-4 0-210,3 0 1,-1-4-99,4 1 225,-4-6 0,6 6 38,-5-4 1,3 3-230,-3-3 250,5-1 1,-8 1-191,3-1 174,-2 6 0,-2-7-49,0 6 46,-5-1-201,4-1-336,-9 4 329,4-4-50,-5 5-994,0 0 0,-1 5 897,-3 2 1,2-1-59,-6 2 276,6-1 1,-7 1 132,6-1 0,-6-3 0,1 3 0,3-4 0,-1 5 0,2-4 0,3 0 0,-5-4 0,2 0 0,3 0 631,-4 0-210,5 0-214,-5 0 911,4 0-298,-4 0-248,5 0 0,0 5 0,0 4 0,0 4-167,0 6-264,0 2 1,0 4 0,0 2 87,0 3-88,0 4 0,0-6 0,0 3 85,0-1 1,4-6-511,-1 2 0,2-3 165,-1-5-1885,-3 3 2019,9-8-1339,-9 3 1058,4-5 0,-3-3-571,1-1 0,-3-5 168,0 2 456,0-3 53,-5-6 1,0 0 159,-2-2 0,-3-8 0,-1 3 0</inkml:trace>
  <inkml:trace contextRef="#ctx0" brushRef="#br0" timeOffset="620">189 581 7860,'-6'-6'285,"-4"1"1,9 4-12,-3-3 1,2 3 442,-2-3-249,3 3-316,-4 1 1,5 5 0,0 2-1,1 3 1,2 3 338,0 1-482,6 4 150,-8 4 1,8 0 212,-5 1-213,-1 4 1,-1-2-677,1 5 227,-1-6 29,2 4 0,-2-6-636,1 0 646,-1-4-157,3 3 0,-5-9 0,0 3-498,0-2 1,0-6 98,0 0 462,0-4 345,0 2 0,0-5 0,0-5 0,0-1 0,-2-5 0,-1-1 0,1 1 0,-3-5 0,4 0 0,-2-3 0,1-2 0,-3-1 13,5-2-28,-5-3 15,4 5 0,-5-1-28,2 1 26,3 0 2,-9-1 0,8 5 717,-6-1-330,6 1-216,-8 0 0,8-2 470,-1 6-314,2-1-103,-4 3 0,3 1-118,-1 0 77,1 5-33,7-4 1,-2 5-66,4-2-116,1-3 167,3 8 1,0-6-195,0 4 0,4-3 0,1 3 0,0 1 117,0 2 0,3 1 0,-4 0 0,0 0 42,1 0-39,-4 0 3,4 0-20,-4 0 0,-1 4 60,0 0-45,0-1-57,-5-3 51,4 0 1,-4 5 13,1-3 0,-1 2 41,-2-4-17,2 0 0,0 2 0,-1 0 68,0 2 0,-3 1 1,5-1-1,-1 2 24,0 0 0,-4 4 0,3-1 1,-1 3 183,0 3-280,0 5 1,-4-7-41,0 6 0,1 0 90,3 3 0,-3-3-316,3-1 0,-2-3 119,2 4 1,-3-4-296,3 3 0,-2-4 0,1 1 0,0-3-920,0-1 1,-2 0-536,-1 1 1809,0-6 0,0-1 0,0-5 0</inkml:trace>
  <inkml:trace contextRef="#ctx0" brushRef="#br0" timeOffset="904">178 637 8341,'-5'-11'623,"-2"0"0,2 3-303,1 1-131,3 4 0,1-3-21,0 2 0,5 2 0,2-4 259,3 1-253,6 1 0,0 4-328,3 0-61,2 0 1,-4 0-169,6 0 0,-1 0 222,0 0 248,1 0-386,-6 0 1,3 0 0,-5 0 59,-1 0 0,-6 0-173,0 0 0,-6 1-618,2 3 751,-3-3 1,-1 5 278,0-2 0,0-3 0,-5 9 0,-6-4 0,-6 6 0</inkml:trace>
  <inkml:trace contextRef="#ctx0" brushRef="#br0" timeOffset="1148">11 793 7873,'-6'-11'986,"2"0"1,4 3 11,4 1-609,7 0 0,6-1 1,7 1-379,2-2 0,2-1 0,6-1 1,0 0-456,4 0 1,1-1 389,6 1 268,-5 0 0,3 5 0,-3-4-327,-1 9 1,-1-8 0,-9 5 0,-4 2 112,-5 1 0,-4 1 0,-5 0 0</inkml:trace>
  <inkml:trace contextRef="#ctx0" brushRef="#br0" timeOffset="1913">591 369 7818,'-16'-11'0,"9"0"0,-3 0 802,10 4 0,8-3 1,4 3-691,0-3 0,2 0-221,1 3 0,1-3-599,2 2 1,0 0 228,-4 0 1,-1 2 55,2 2 229,-8 3-96,3-4-98,-9 5 128,4 0 323,-5 0 377,0-5-461,0 4 560,-5-4 0,3 4 1008,-6-3-1462,6 3 738,-3-4-698,5 10 1,0-3 54,0 6 1,0-1 145,0 4-141,0 0 0,0 1-380,0-1 121,0 5-1,0-4-212,0 4-1,-1-1 1,-2 0 0,0 0-413,0 1 1,1-2 0,-1 3-20,-1-1 1,-3-1-1,2-4 719,-1 0 0,-2-4 0,2 3 0,1-9 0,1 3 0,1-8 0,0-4 564,-3 3 0,5-4 66,-3 1 0,3-2 1,2 0-284,3 3 0,2 1 0,5 3 0,0-1-30,1 2 1,-1-3 46,0 1-985,5 1 0,-4 1 485,3-1-423,-2 1 0,-2-4-930,0 2 1421,-5 3 3,-1-4 21,-5 5 0,0 1-211,0 3 655,-5-3-368,-1 9 0,-5-5-181,0 3 0,3 2 261,1-3-50,-1 3 116,2-4 1,-3 4 0,6-2 366,0 1-371,2 3 70,-4-1 1,4 4 74,-3 0-288,3 4 1,1-5-43,0 5 0,4-4 0,-1 3 0,1 1-12,1-2 0,-4 1 1,4-5-1,-1 2-163,0-1 1,-1-6 0,-1-1 0,0-1-99,2 0 99,0-4 94,-4-2 0,3-6 0,1-5 238,-2 0 0,0 0 1,-2 0-166,0-1-52,5-4 32,-4 9 1,8-8 24,-6 8 0,5-3 1039,-5-2-465,6 6-306,-8 1 0,9 2-47,-2-1-164,-3 0 0,5 4-652,-3 0 535,-2 0-275,5 0 0,-9 1-920,3 3 936,-3 2 50,-1 5 282,-5 1 0,-6-1 0,-6 0 0</inkml:trace>
  <inkml:trace contextRef="#ctx0" brushRef="#br0" timeOffset="2140">647 659 7818,'-19'13'488,"1"2"1,4 1-1,-1 4 38,3-2 0,1 1-213,0 3-105,-1-5-39,6 5 1,1-9-1561,5 6 0,0-6-807,0 2 1892,0-2 306,0-2 0,0-5 0,0-1 0</inkml:trace>
  <inkml:trace contextRef="#ctx0" brushRef="#br0" timeOffset="2313">658 804 7818,'9'-6'2160,"2"2"-1819,3 3 0,2 1 0,4 0-6,4 0 0,6 0-23,7 0-717,3-5 0,5 3 0,-1-6 754,1 0-3066,0-2 2675,-6-1 1,2 3 118,-7 1-429,2-1 0,-9-3 0,2 0 352,-7 0 0,0 0 0,-4-1 0</inkml:trace>
  <inkml:trace contextRef="#ctx0" brushRef="#br0" timeOffset="2685">881 313 10194,'-16'-11'0,"5"0"0,6 1 0,10 1 298,6 2-133,1-1 0,9-2-428,-3 3 1,2-2-73,-1 6 29,2-6 0,-5 8 0,2-3 285,-3 3 1,-6 1 88,-2 0-158,-4 0 924,2 0 58,-5 0-932,0 5 114,-5-4 1,-1 9 173,-5-3 1,-1-1-38,1 2 1,1-1 306,3 5-238,-3-6-272,4 4 1,-5-4 0,1 5 0,1 0-89,2 0 0,0 1 33,0-1 52,-3 0 1,5 4 0,-4 0-168,2-2 0,4 3 0,-2-1-223,1-1 365,2-2-10,-3 4 1,5-7-16,0 2 0,0-2 142,0 2-43,0 0 1,0 0 341,0 1-232,0-1 0,2 0 0,1 0-126,-1 0 0,4 0-56,-3 1 1,4-1 0,4 0 114,0 0-239,-5 0 1,8-3 111,-3-1 0,3-1 0,-3 2-1254,0-4 578,5-3-234,-4-1 1,8-5 0,-4-4 939,2-5 0,0-3 0,5-5 0</inkml:trace>
  <inkml:trace contextRef="#ctx0" brushRef="#br0" timeOffset="3030">1295 112 7866,'0'-6'1744,"5"1"-414,-4 5-717,4 0 0,-7 1-218,-1 3 1,0 6-157,-4 5 1,3 5 80,-3-2-1436,4 3 950,-7 2 0,5-5 1,-3 1-631,0 1 595,1-4 0,-1 4-249,1-5 25,4 0 287,-2-4 636,0-5-599,4-1 326,-4-5 1,10-5 0,3-3 0,2-1-182,1-3 436,5 1-446,-4 0 0,9-4 96,-2 0 1,2 0 133,1 4-153,-4 0 0,3 1-155,-3 3 0,0-3 0,-1 4 155,-1-1 98,-6 2-1688,0 5 0,-9 2 842,3 1 0,-6 4-708,-2 4 874,-10 0 0,7 4 471,-8 0 0,-2 0 0,-1-4 0</inkml:trace>
  <inkml:trace contextRef="#ctx0" brushRef="#br0" timeOffset="3380">1272 403 7853,'-5'11'955,"4"0"0,-3 0-291,3 0 0,-3 0-79,1 0-240,-1 1-133,4-1 0,0 0 53,0 0-106,5 0 0,-4-3-1644,3-1 717,2 1 289,-5-2 0,4 0-755,-5-2 875,0-3-100,0 4-46,0-5 320,0-5-236,0 4 543,0-9 0,0 4 1,0-6 800,0 1-357,0 0-197,0 0 1,4 0-1,1 0 193,1-1-556,2 1 1,3 0 127,0 0 1,0 0-1,1 0 222,3 0-203,-2 4 1,7-3-1,-6 4-253,0 0 1,2-3-117,-1 6 0,0-5 16,-4 4 41,5 1 1,-3 3 63,2 0-168,-8 0-434,3 0 651,-9 5 1,4 5-29,-5 4-432,0 1 280,-5-3 0,-1 4-188,-5 2 1,3 0-726,1 0 1139,-1 1 0,-8-2 0,-1-1 0</inkml:trace>
  <inkml:trace contextRef="#ctx0" brushRef="#br0" timeOffset="3680">1373 570 7845,'0'-11'0,"0"0"1352,0-1 0,0 0-1098,0-3 0,5 3 0,2-3-8,3 2-116,1 2-539,5 5 1,-3-4-1556,2 3 1386,-3 2 4,-1-5-168,0 9 357,0-4 320,-4 5 0,-2 1 0,-7 3 739,-1 3-452,1 3-204,-7-4 0,4 4-66,-3-2 1,-1-2 308,6 1 378,-6-4-430,8 7 1,-4-8-43,5 6 0,-1-6-89,-3 2 1,3-2-348,-3 2 70,3-3-298,1 9 338,0-9 0,0 9-248,0-2 1,0 2-1,-2 2-203,-1 3 513,1 2 0,-7 6 97,1-1 0,-7 0 0,-2 1 0</inkml:trace>
  <inkml:trace contextRef="#ctx0" brushRef="#br0" timeOffset="3865">1362 771 7845,'0'-11'871,"0"0"976,4-1-1253,3 1-192,-1 0 1,4 0-423,1-5 0,1 3 0,5-1 185,-1 1 1,-3-2-1363,6 0 0,-5 2 597,0 5 0,-1 0 156,-2 4-361,0 0 169,-5 4-32,4 0 668,-8 0 0,2 5 0,-4 1 0,0 0 0,-4 4 0,-3-3 0</inkml:trace>
  <inkml:trace contextRef="#ctx0" brushRef="#br0" timeOffset="4059">1417 782 7839,'0'6'411,"-1"-1"1961,-3-5-1752,3 0 0,-3-3-293,8-1 1,1-5 0,4 3-585,-2 0 93,1-4 208,3 4 0,1-6 178,3 1-12,-2 0-1811,3 0-1,-5 0 795,0 0 548,0-6 1,0 1-1242,0-2 803,1-3 697,-6-2 0,-1 0 0,0-9 0,1 3 0</inkml:trace>
  <inkml:trace contextRef="#ctx0" brushRef="#br0" timeOffset="4258">1507 213 7838,'-12'0'1511,"6"0"-1127,-4 5-1,9 1-161,-9 5 1,8 5 0,-4 4 0,1 5-1,2 5 1,2 2 542,1 1-594,0 6 0,4-4-515,-1 2 287,6-3 1,-7-5-2071,6-3 1056,-1-2 739,4-2 0,-3-5 71,-1-2 261,-4-2 0,12-7 0,-3-1 0</inkml:trace>
  <inkml:trace contextRef="#ctx0" brushRef="#br0" timeOffset="4457">1562 603 7834,'0'-16'0,"0"-1"1348,-4 0-568,2 0-233,-3 1 33,5 4-284,5-9 1,1 8-327,6-1 1,-1 0-1,1 0 244,3-1-57,2 1 1,2 2 52,0 1 0,-1 4-709,5-1 0,-5 5 347,1-5 0,-4 6 0,2-2-67,-1 3 188,-6 6 1,-1 1-1,-5 5-20,-2 0 0,-1 4 0,-2 1-296,-3 2 174,-2-5 0,-4 7-1064,3-5 628,-3 5-192,4-13 0,-6 7 801,1-10 0,1-2 0,3-6 0,3-3 0,-2-8 0,0-2 0</inkml:trace>
  <inkml:trace contextRef="#ctx0" brushRef="#br0" timeOffset="4658">1708 403 7834,'0'-18'436,"0"-2"542,0 5-602,0 1 1274,0 2-785,0 6-288,0-4-157,0 9-52,0 6 421,0 7-451,0 16 1,0 0-898,0 6 434,0 4 0,0 1 111,0 2-2940,0-8 1533,0-1 1421,0-3 0,5-1 0,1 0 0</inkml:trace>
  <inkml:trace contextRef="#ctx0" brushRef="#br0" timeOffset="4996">1953 246 7804,'-11'0'868,"5"0"260,1 0-490,5 5-401,0 1 0,0 11 125,0 1-155,0 3-900,0 6 522,5-3 0,0 7 164,2-5 0,-1 4 0,-3-4-1751,1-1 773,4-2 443,-6-5 542,3-2 0,0-5 0,1 0 0</inkml:trace>
  <inkml:trace contextRef="#ctx0" brushRef="#br0" timeOffset="5231">1964 380 7804,'-5'-16'499,"4"2"1,-3-3-130,3 1 1,1 1-12,0 4 1,1 0-238,3 0 0,2-1 0,6 1-95,-1 0-158,5 0 153,-4 0 0,4 0-82,-4-1 1,-1 2-575,0 3 524,0 2 53,-5 0 94,4 4 0,-9-3-37,3 8 1,-3 3 608,-1 8 1,0 4 406,0 7 0,0 2-866,0 6 1,0 4 76,0 3-35,0-2 0,0 3 0,2-6-572,1-4-1031,-1 2 781,7-6-672,-2 1 1,0-3-1,-1-8 1302,-1-3 0,-1-2 0,-4-2 0</inkml:trace>
  <inkml:trace contextRef="#ctx0" brushRef="#br0" timeOffset="5454">1998 548 7804,'-6'-12'1981,"-4"1"-1625,9 0 1,-4 0-116,5 0 1,0 3-1,1 2-330,3 1 49,-3 1 250,9 4-633,-4 0 315,5 0 156,-5 5-323,-1 2 0,-4 8 0,2-1 75,1 0 317,-1-2-656,-3 0 266,0-1-70,0 0-126,0 0-910,0-5 702,0-1 677,0-5 0,5 0 0,2 0 0</inkml:trace>
  <inkml:trace contextRef="#ctx0" brushRef="#br0" timeOffset="6183">2176 135 7804,'0'-12'1804,"0"1"-1474,0 0 0,2 4 8,1-1 0,0 4-360,4-3 1,1 1-1,3-3-207,0 2 241,0-1 1,0-3 185,1 0-360,-1 5 1,0-3-850,0 5-286,-5 1 763,4 3 231,-9 0 417,4 0-157,-5 5 0,0-3 331,0 5 1,-3 1-201,-1 3 0,-3 4-138,3 0 0,-1 0 162,1-4 0,3 4 149,-3 0 0,3 1-471,1-1 1,-1-3-63,-3 3-221,3 2 488,-4-4 1,1 3-16,0-5 1,1 0 288,3 0-267,0-4 1107,-5-2-1127,3 0 1,-3-5 121,5 0 1,0-5 18,0-7 44,5 1-83,-3 0 1,6 0 61,-4 0 0,4 0-185,-5-1 1,5 5 0,-3 1-785,1 1 718,-4-4 1,8 8-88,-2-3 1,-2-1 89,1 1 1,-3-1-22,4 2 93,-1 2 1,0-8 189,1 5-91,-6 0 0,7 3 151,-5-3-25,-1 3-101,-3-4 38,0 5 0,0 5-55,0 3-9,0 2 135,0 1-159,0 0 0,0 0 10,0 0 0,2 4 0,0 1 7,2 2-2,5 0 0,-7 6-110,5 2 1,0-1 26,0 4 1,-1 1-1,-3 4 68,1-1 0,0-1 14,0-2-48,-3 2-27,4-3 1,-5-1-183,0-1 200,0-4-1,0-1 1,0 0 153,0-4-156,0-2 303,0-5 1,0 1-176,0-1 0,-5-4 33,-2 1 0,1-6 0,-2 2-208,0-3 1,1-1 12,0 0 1,0-5-1,-5-2-127,1-3 1,4-3-29,-1-2 1,-3 2 0,-4-6 417,2-1-90,-5 4 0,6-4-86,-3 6-122,3-1 1,-2 3-97,3 1 3004,-3 0-2739,13 5 1,-9-4 26,9 9 1,-4-5 275,5 2-231,5 3-781,1-9 1,10 3-1,4-4 415,5 0 0,1 2-2223,7-2 2419,-2 8 0,8-17 0,-6 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06.54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23 112 7926,'-8'-6'3702,"1"2"-3342,4 3 106,-2 1-486,5 5 93,5 1 1,-4 5 159,3 0 0,1-4 92,-1 1-590,0-1 0,-4 5 18,0-1 0,0-4 137,0 1 0,1-1 27,3 4 1,-3-3 50,2-1 0,-1 2 67,-2 6 1,0-3-37,0 3 0,0-3-4,0-1 1,1-1 32,3-2 0,-3 2 48,3-3-280,-3 3 174,-1 1 0,4-3-359,-1-1 126,1-4-1962,-4 2 854,-5-5 480,4 5 891,-4-4 0,0 9 0,-1-4 0</inkml:trace>
  <inkml:trace contextRef="#ctx0" brushRef="#br0" timeOffset="400">290 67 11039,'0'11'362,"4"0"42,0 1-422,5-1 59,-8 0 32,9 0 1,-8 0-46,6 0-1,-6 1 0,3-1 50,0 0 162,-4 0-144,4 0 0,-5 4 18,0 0-4,5 0-100,-4 1 85,4 1-18,-5 6 39,0-1 45,0 0 548,0 6-253,0-5-147,0 14 54,0-12-331,0 12-26,0-8 173,0 4 14,-5 1-408,-1-1 173,0-4-690,-4 3 1,4-7 773,-5 5 1,0-2-9,-1 2 1,1-3-44,0-4 1,0 3-2026,0 0 0,0-1 2035,-1-7 0,-4 3 0,-1-3 0</inkml:trace>
  <inkml:trace contextRef="#ctx0" brushRef="#br0" timeOffset="1142">581 279 8460,'-6'0'1335,"1"0"0,6 0-1092,3 0 1,2 1-92,5 3 1,5-3 93,3 3 0,7-3-2,3-1 0,5 0-19,3 0 1,3 0-367,5 0 1,-5-3-249,1-1 0,-3-1 264,3 1 1,-6 3-257,3-3 0,-1-1 197,-4 2 1,3-2-119,-6 1 1,-3 3 72,-1-3 1,-3-1 85,-5 1 0,-1 1-37,-6 3 0,-4-4-222,1 0 433,-6 0-766,3 4 1,-14 0-207,-2 0 941,-2 0 0,-4-5 0,0-1 0</inkml:trace>
  <inkml:trace contextRef="#ctx0" brushRef="#br0" timeOffset="1401">838 89 7943,'-12'2'248,"1"0"0,1 3-191,3 1 0,-2 2-57,5 3 0,-1 1 898,2 3 0,1 4 262,-1 7-788,2-3-131,1 10 1,0-6-495,0 3 0,3 2 219,1-2 1,3-3-584,-3-1 1,5-2 355,-2-2 1,-1-1 188,2-2 0,-1-3-30,5-5 1,-1-1-2036,0-3 2137,0-2 0,0-10 0,0-1 0</inkml:trace>
  <inkml:trace contextRef="#ctx0" brushRef="#br0" timeOffset="1659">1094 11 9304,'6'0'1443,"3"6"-916,-5 6 0,5 0-78,-2 7-228,-2-1-143,5 5 1,-4 3-122,5 0 63,0 5 11,-4 2 1,1 3-258,-4 5 204,5-5 202,-8 7-444,4-8 0,-5 7 130,0-4-31,0-1-336,0-4 192,-5 1-1678,4-1 1891,-9-4 16,4-2 0,-2-5-755,1 1 345,4-1 158,-7-5 332,9-5 0,-14-3 0,3-2 0</inkml:trace>
  <inkml:trace contextRef="#ctx0" brushRef="#br0" timeOffset="1901">1429 11 7915,'-6'5'660,"2"4"0,3 5 1,1 4 370,0 3 0,0 3-1059,0 2 1,4-1-1,1 4 1,0 1 310,0-1-161,3 3 1,-5-5 123,4 3-3197,1-3 1405,3-9 1546,-5 3 0,4-9 0,-4 4 0</inkml:trace>
  <inkml:trace contextRef="#ctx0" brushRef="#br0" timeOffset="2084">1585 67 7915,'0'-6'3793,"0"1"-2655,0 5-731,0 10 0,0 2-151,0 11 0,5-5-11,3 1 1,-2-1-1091,2 5 0,-1-1-28,4 0 1,0-3-503,0 0 0,4-6 1375,0 2 0,0-3 0,-4 0 0</inkml:trace>
  <inkml:trace contextRef="#ctx0" brushRef="#br0" timeOffset="2334">1965 123 7970,'-11'0'0,"5"0"1658,1 0 32,5 0-941,-5 0 1,4 1-328,-3 3 0,3 7-308,1 8 0,0 2 51,0 1 0,0 5-217,0 3 0,0-1 115,0 0 0,0 5 155,0 3 0,0-1-169,0-6 1,-4 1-883,0-5 0,0 4-599,4-4 0,0-1 717,0-7 0,2-2-1433,1-5 2148,-1 1 0,8-1 0,-4 0 0</inkml:trace>
  <inkml:trace contextRef="#ctx0" brushRef="#br0" timeOffset="2627">2110 290 7958,'4'-12'586,"0"-3"-39,-1 3 267,-3-4-26,0 4-34,0 6-352,0 1 1,4 6-107,0 3 0,0 2 89,-4 6 0,1 4-113,2 2 0,-1 0-107,1 0 0,0 1 71,1 3 1,-3 0-210,3 1 0,1-1 91,-2 0 1,2 0-1,-2-3 1,0 0-88,0 1-159,3-4-62,-5 0 130,9 0 15,-8-3-52,2 3 131,1-10 1,-2 3 21,4-6-14,1 6 1,4-8-337,3 3 187,-2-3 0,8-2-153,-3-3 1,3-2-521,2-5 0,0 0-419,3 0 826,-2-1-368,3 1 1,-5 4 740,1-1 0,-1 1 0,0-4 0</inkml:trace>
  <inkml:trace contextRef="#ctx0" brushRef="#br0" timeOffset="3159">2814 0 7891,'-12'0'2538,"6"0"-2070,1 0 0,5 5-109,0 2 1,-4 8 74,1 4 0,-1 7 40,4 4 0,0 3-103,0 4 1,0-1-187,0 5 1,0 0 29,0 4 1,0 0-135,0-1 0,4-3 80,-1 0 1,2-5 54,-1 1 0,-3-6 26,3-1 1,-1-4-1560,0 4 1,-1-5-383,1 1 0,-1-6 64,-2-2-601,4-4 2236,-2 2 0,8-10 0,-4-1 0</inkml:trace>
  <inkml:trace contextRef="#ctx0" brushRef="#br0" timeOffset="3342">2825 502 7891,'11'0'3126,"0"0"-2246,0 0 0,0 0-315,0 0 1,2 0-460,2 0 0,1-3 61,3-1 0,2 0-788,-3 4 0,3-1 448,2-3 0,3 3-476,0-3 1,-1 3 648,-7 1 0,3 0 0,-3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23.30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960 11 10161,'0'-6'578,"0"1"-381,0 5-121,-5 5 0,3 2-47,-6 8 1,1-1 84,-4 5 0,-4 0-36,0 8 0,-4-4-24,4 3 0,-4 1 33,0-1 1,-2 4-26,-1-4 1,-1 4 16,1-4 1,0 4-110,-1-4 1,5 0 103,-1-4 1,4-1-234,-3-2 1,4-2 78,-1-2 1,8-6 109,3 2 0,1-3-2106,0-1 1147,1-2 1,2-5 928,8 0 0,2-10 0,1-2 0</inkml:trace>
  <inkml:trace contextRef="#ctx0" brushRef="#br0" timeOffset="298">860 123 8020,'0'-6'897,"0"-4"-669,0 9-57,0-9 1,1 8 171,3-1 164,2-4-221,0 6-57,4-4-54,-4 5 0,9 0 57,0 0 0,1 1 168,-1 3-536,-3 2 170,9 6 0,-7-1 216,5 0-296,-6 5 95,8-4 0,-4 9 12,1-2 1,2 1-151,-5-1-114,5 2 0,-8-9 322,3 3-64,-3 2-133,0-4 38,-1 3 1,0-9 102,0 1-491,0-1 209,0-1-1,1-1 174,-6 0-455,-1-3 35,0 2 177,-4-4-955,4 0 25,-5 5 528,0-3 216,-5 3 475,-1-5 0,-5 5 0,-1 1 0</inkml:trace>
  <inkml:trace contextRef="#ctx0" brushRef="#br0" timeOffset="599">804 525 8033,'-8'0'1999,"1"0"-1641,5 0 0,-2 0-41,8 0-118,2-5 1,5 4-77,0-3 0,5 3-448,3 1 1,2-2 565,1-1 0,1 0-275,-1-4 0,0 4 82,1 0 1,-2-2-684,-3 1 0,2 0-102,-5 4-6,5-5 0,-8 4 193,3-3 0,-7 4 97,-5 4 0,-2-2 128,-1 6 325,-4-6 0,-8 13 0,-5-2 0</inkml:trace>
  <inkml:trace contextRef="#ctx0" brushRef="#br0" timeOffset="873">737 748 8033,'-6'0'425,"1"0"1,6 0-16,3 0 1,3-1-201,8-3 1,2 3 319,6-3 1,-1-1-102,0 1 1,6 1-335,1 3 0,0-4 85,1 0 0,-5 1-97,1 3 1,-2-2 87,2-1 1,-2 1-333,2-1 0,-2 1-2,-2 2 0,-3-3-178,-1-1 0,-4 0-172,1 4 1,-3-1-63,-1-3-445,-5 3 354,4-4 136,-8 5 1,-10 5-67,-7 2 596,-7-2 0,0 10 0,-7-2 0</inkml:trace>
  <inkml:trace contextRef="#ctx0" brushRef="#br0" timeOffset="1114">1016 625 9609,'-6'1'753,"2"3"1,3-1-127,1 4 0,0 4-213,0 4 0,0 6-148,0 2 1,0 4-141,0 6 0,0 1-139,0-1 1,4 1 193,-1-1 0,1 1 78,-4-1 0,0 0-1209,0-4 1,0 2 527,0-5 0,0-3-392,0-5 0,0-4-91,0 1-358,0-3 336,0-6 1,-5-1 926,-2-5 0,-3 0 0,-1 0 0</inkml:trace>
  <inkml:trace contextRef="#ctx0" brushRef="#br0" timeOffset="1290">793 971 8033,'-11'10'298,"-1"0"0,1 0 428,0 3 0,0 1-600,0 1 1,3-1 84,1 5 0,4-5-231,0 5 1,-2-4-664,1 4 0,1-6 350,7 2 1,2-3-1231,6 0 1563,-1-1 0,5 0 0,1 0 0</inkml:trace>
  <inkml:trace contextRef="#ctx0" brushRef="#br0" timeOffset="1465">1217 1005 8523,'11'1'153,"0"3"0,0 2 624,1 5 1,-1-3-218,0-1 0,0 4-603,0 4 1,2 0 53,2-4 1,-3 0 208,3 0 0,-3 1 73,-1-1-293,-4 0 0,3 0 0,-4 0 0</inkml:trace>
  <inkml:trace contextRef="#ctx0" brushRef="#br0" timeOffset="1758">145 357 8151,'-17'-3'2043,"2"-1"-2306,3 0 0,7 4-436,5 0 1,6 0 687,9 0 1,3 0-299,8 0 0,3 1 83,4 3 0,1-1 226,-1 4 0,6-4 0,1 1 0</inkml:trace>
  <inkml:trace contextRef="#ctx0" brushRef="#br0" timeOffset="2483">223 659 8043,'-21'0'984,"3"0"1,5 0-12,6 0-392,4 0 19,-2 0 1,14 0-356,2 0 0,7 0-260,-4 0 1,6 3-376,-1 1 0,1 4-331,-2-5 443,3 6 168,-8-8-901,8 9 957,-9-4 0,5 6-56,-6-1 1,-5 4-149,-2-1 159,-3 1 1,-1 0 22,0 0 0,-1 4-10,-3-4-88,3 0 355,-9 1-145,4-4 1,-6 4 185,1-5-170,0 1 52,0-1 607,0 0-684,0-5 0,-1 3 34,1-6 0,4 5 26,-1-4 1,6 1 46,-2-2-44,3-1 0,1 4-76,0-3 1,5-1-211,2 1 1,3-1 127,1-2 1,1 0 1,-1 0 1,4 0 51,-1 0 0,1 3 2,-3 1 11,-6 0-51,4 1 40,-4-4-29,0 9 323,-1-4-134,-5 10 1,0-2-68,0 5 1,-5-5 76,-2 5-128,-3 0 1,-3-1-28,-2 1 54,3-1-406,-9 0 325,4 3 54,-6-9 0,1 8-140,0-5 1,-1 0 121,1-4 0,0 0-15,-1 0 1,5-3-27,-1-1 1,4-4 203,-3 0 1,4 2-123,-1-1 0,6 0 368,2-4-183,-1 0 230,2 0-408,1 0 0,5 0 58,-5 0-43,4 0-376,-4 0 218,15 0-18,-3 0-65,15 0-35,-10 0 229,9 0-82,-4 0-222,6 5 221,4-4 28,2 4 0,8-4-27,0 3 0,5-3 162,-1 3-145,7-3 9,-2-1 1,8 4-2,-6 0 0,5-1-1,0-3 1,1 0-5,2 0 0,0 4 15,0 0 1,-2 3 182,-2-3 0,2 0-104,-6-4 1,5 0-299,-1 0 1,-2-2-172,-2-1 1,-2 0 156,-1-4 0,-4 1-66,0-2 0,-10-2 147,-1 3-47,-6 2 0,-1-5 62,-1 2 1,-3 4-304,-1 0 0,-4-2-183,1-2 642,-3 3 0,-1-5 0,1 4 0</inkml:trace>
  <inkml:trace contextRef="#ctx0" brushRef="#br0" timeOffset="3181">2032 179 8036,'0'-11'41,"0"4"0,0 1 238,0 2 658,0 3-73,0-9-758,0 9 0,1-4 322,3 5-170,-3 0 1,8 1-31,-5 3 0,0 2 149,0 5 1,-3 5-85,3 3 1,1 6-12,-1 1 0,0 9-49,-4-2 0,0 7-122,0-3 0,0 5-108,0-1 0,0 3 155,0 0 1,0 5-31,0-1 1,0 5 55,0-1 1,-2 8-178,-1 3 0,1-2 76,-1-1 1,1-10 4,2-5 1,0 0-402,0-4 0,4-8-500,0-3 0,3-5-418,-3-3 0,3-5 617,-3-2 0,1-2-176,-1-2 131,-3-5 659,4-1 0,-5-15 0,0-2 0</inkml:trace>
  <inkml:trace contextRef="#ctx0" brushRef="#br0" timeOffset="3407">1708 592 8066,'-20'5'118,"4"2"1,5 3 41,1 1 1,5 4 547,1 0-280,-2 5-251,5-8 0,-4 9 191,5-2-97,0 2-755,0 1 1,5-1 245,2-2 0,0 2-521,0-2 0,-1-2-90,2 2 567,2-6 282,-9 4 0,9-11 0,-4-1 0</inkml:trace>
  <inkml:trace contextRef="#ctx0" brushRef="#br0" timeOffset="3716">1675 726 8066,'0'-11'-6,"0"-1"1,0 0 329,0-3 1,5 3-92,2-3 0,3 1-67,1-1 0,5 2-76,3-6 0,3 2 125,4-2 0,-1-2-166,5 2 0,-2 2 97,2-2 1,2 6-81,-2-2 0,2 4 136,2 3 1,-2 3-21,-2 5 1,2 0 32,-2 0 1,-2 2-56,2 1 1,-5 3 44,1 6 0,-4 0-45,-3 3 1,1-1-48,-5 4 1,0-3 66,-4 4 1,-1-2-148,-3 2 0,3 2 136,-2-3 1,-2 0-7,1 0 0,-3 0-161,3 0 1,-3 2-171,4-5 1,-6 4-477,2-5 0,-3 5 324,-1-4 0,0 4-599,0-5 1,0 5 419,0-4 0,-5 4-553,-2-5 1,-3 3 1051,-2-3 0,-4-1 0,-1 3 0</inkml:trace>
  <inkml:trace contextRef="#ctx0" brushRef="#br0" timeOffset="3934">1730 1016 8022,'-9'-1'1488,"1"-3"-945,3 3 1,10-4-86,3 5-229,6 0 173,9 0 0,5-5-116,6 4-240,4-9 0,2 7-136,5-4 1,1-1-80,2-3 1,1 1-409,4 3 0,4-2 416,-5 5 103,0 1 58,-12 3 0,-2-5 0,-5-1 0</inkml:trace>
  <inkml:trace contextRef="#ctx0" brushRef="#br0" timeOffset="5283">2992 134 9953,'-7'6'498,"-1"5"0,1 6-351,-4 5 1,-4 0-257,0 1 0,-4 3 131,4 0 1,-3 0-62,3-4 0,-4-3 72,4-1 0,-3-4-47,3 1 0,4-3 51,3-1 0,4-5-449,-3-2 212,5 2 1,-2-4 143,8 1 0,2-1 45,5-2 0,5-2-100,3-1 0,-2 0 0,3-4-11,3-2 1,0-1 52,3-1 1,-3 1-3,0 3 0,-5-2 43,1 5 0,-5-3 16,0 3 1,-1 0 39,-2 4-126,0 0 396,-5 0-118,4 0-168,-8 0 1,-7 4 375,-10 0 1,-1 8-121,-3-1 1,4 4-194,-4 0 1,2 2 24,-2 6 1,-2-1 19,3 0 0,-2 0-4,1-4 1,-1 2-37,6-5 1,-1 1-31,4-1 0,3-6 108,1 2-350,4-3-529,-2 4 748,5-1-1,0-5 0,1 0-562,3-2 506,-3-3 15,9 4 1,-3-5-158,4 0 98,0 0 20,0 0 0,4-1-170,0-3 120,0-2 24,1 0-246,-4-4 252,9 4 0,-8-4-139,2 2 135,2-2 1,-5 8-77,3-6-35,-2 6 79,3-3-23,-4 5 50,-1 0 0,-1 0-149,-2 0 28,2 0-218,-4 0 17,4 0 267,-9 0-486,4 0 0,-14 0 624,-2 0 0,-3 5 0,3-4 0,0 3 0,4-3 29,-1-1 1,1 1 126,-4 3 346,0-3 0,3 4 62,1-5 175,4 0-440,-2 0 0,5 5-12,0 3 1,0-2-6,0 1 1,0 4 16,0 4 0,0 6-110,0 2 0,4 0 53,0 7 0,-1 1-142,-3 6 0,4 3 119,0 5 0,0-1-240,-4 1 1,0-2 63,0-2 0,0-1-149,0-3 1,0-6-580,0 3 1,3-9 704,1-3-440,0 0 65,-4-9 51,0 3 1,0-11 27,0-5 0,-4-5-98,0-6 1,-4-4 109,0 0 0,-2-5 11,-1 1 1,0-1-31,0 2 0,-2-2 692,-2 5 0,2 0-294,-6 4 1,4 0-118,-3 0 0,3 1 443,-4 2 0,1 2-229,-5 2 1,2 3 61,3-2 1,-2-2-61,5 1 1,0 0-215,4 4 0,0-4 126,-1 1-477,1-1-440,5 4 1,1-1 715,5-3-119,0 3 1,5-8 40,2 5 1,3-1-227,2 2 1,0 1 113,3-1 0,-1 0 265,4 0 0,-4 1 0,2-3 0</inkml:trace>
  <inkml:trace contextRef="#ctx0" brushRef="#br0" timeOffset="5798">3327 346 8273,'0'-11'581,"0"5"0,5-3-358,2 5 0,3 1-52,1 3 0,1 0 66,-1 0 0,5 0-351,2 0 111,4 0 70,0 0 0,4 0-285,0 0 122,0 5 0,1-4 154,-3 4 1,3-5-169,-4 0 1,-6 0-152,-2 0 0,-3 4 190,-1-1-70,-4 1 0,-3-3 12,-4 3-80,0-3 643,0 9-281,-4-4 1,-4 9-73,-7 0 480,-2 5-326,-1-3 1,-3 2 101,3 0 0,-3 2-85,-2 1 1,2 6-142,3-5 0,-3 2 66,2-3 1,-2 0 52,-1 1 1,3 0 93,0 3-559,1-2 197,-5 3 1,1-5-85,0 1 1,3-2-589,1-3-1868,4 3 2396,-2-8 1,6 3-70,2-5-1133,3 0 0,5-3 1384,0-1 0,10-9 0,3 1 0</inkml:trace>
  <inkml:trace contextRef="#ctx0" brushRef="#br0" timeOffset="6015">3372 625 7945,'-7'0'2574,"-3"0"-1849,9 0-490,6 5 1,3 3-50,7 7 1,1-2-1,0 5 109,1-2 0,2 0-74,3-1 0,4-3-645,0 3 0,0-3-468,-3 0 1,-1-5 563,0 0 0,-1 0-520,-2 0 1,-3 2-116,-5-6 963,0 6 0,0-3 0,1 6 0</inkml:trace>
  <inkml:trace contextRef="#ctx0" brushRef="#br0" timeOffset="6552">3360 1061 7952,'-5'-8'956,"-2"1"0,3 1 8,4-2-591,5-2 1,6 8 360,1-6-311,4 6-257,-4-3 0,5 1-181,-2 0 1,-1-1-382,5 2 1,-2 1 52,2-1 1,0 0-747,-4 0 844,5 1-31,-7-3 1,-1 5-269,-5 0 0,-3 0-23,4 0 150,-6 0 1177,3 0-463,-10 5 0,4-2-153,-3 4 0,-1-3 494,1 3 0,-1 0-245,2 0 1,1 4 52,-1 0 0,-2 2-58,1 5 1,0-3-466,4 4 0,-3-4-158,-1 3 1,-4-3-164,5 4 0,-5-4 237,5 3 1,-6-4-124,1 1 0,-1 1-413,-3-1 430,1 0 0,0-8-107,0 1 176,0-6 63,-5 3 1,3-1 206,-2 0 1,-1-1-54,1-3 1,0 0 553,4 0 0,0 0-47,0 0-193,0 0 118,0 0 112,4 0 0,4 0-152,6 0 0,5 0-62,7 0 1,3 4-355,8 0 0,-1 1 61,5-2 0,3-1-366,5 1 0,4-1-92,-1-2 0,2-2-879,2-1 903,-5 1 179,3-8-96,-8 9 1,2-7-617,-7 4 587,2 0-1013,-9 4 558,10-5 278,-10 4 501,0-4 0,-2 0 0,-4-1 0</inkml:trace>
  <inkml:trace contextRef="#ctx0" brushRef="#br0" timeOffset="7273">4097 201 7983,'0'12'0,"0"3"0,1-1 1810,3 5-793,-3-1-396,9 4-198,-3 1 68,-1-1-56,4 5-536,-4-3 164,0 3-1,4 1 163,-4-5-766,0 4 341,4-9 195,-8 3-1,3-4-798,0 1 0,-4-2 164,2-5 366,-1-5-480,-2 4 197,0-9-1202,0 4 1183,-5-5 576,4-5 0,-9-1 0,3-5 0,-4-5 0,0 3 0,0-8 0,0 4 0,0-5-222,-1-1 210,6-4 0,-2 3 12,4-2 322,0 3-90,4 5-157,0-3 106,0 9 944,0-4-392,0 5-34,0-1-198,5 1-158,1 0 26,10 0 55,2 0-174,4 0-25,0 0 0,1-1-545,4 6 0,-2-4 288,5 3 0,-2 2 120,2 1 0,2 3-12,-2 1 0,-3 0-161,-1 0 1,2 1 129,-2 3 1,0 2 22,-4 5 0,0 0 55,1 1 1,-6 0-46,-2 3 1,-4-2-129,-4 6 0,2-4 139,-5 4 1,0-2-393,-4 2 0,0 0 167,0-4 0,-2 5 127,-1-1 1,0-2-718,-4 2 0,-1-6-291,-3 2 0,-1 1 1017,-3-1 0,-3 0 0,-4-4 0</inkml:trace>
  <inkml:trace contextRef="#ctx0" brushRef="#br0" timeOffset="7609">4332 413 7995,'-7'0'466,"3"0"-466,-1 0 556,3 0 127,-3 0-540,5 5-292,5 1-1,-3 5 233,7 1 1,-7-1-394,8 0 190,-9 0-11,9 0 177,-9 0-537,4 1 245,-5-6 0,5 4 245,-4-4-79,4 0-103,-5 4-127,5-9 112,-4 4 0,6-3-56,-4 1 399,-1-2-276,2 4 13,1-5-31,-3 0 186,3 0-144,0 0 43,-4 0 49,4 0-37,-5-5 202,0 4-194,0-4 6,0 0 1,0 3 133,0-6 34,5 6-160,1-8 19,0 9-219,4-4 215,-9 0-2,9 4 32,-8-4-419,7 5 404,-7 5 0,3 1 0,-5 5 0</inkml:trace>
  <inkml:trace contextRef="#ctx0" brushRef="#br0" timeOffset="8058">4075 882 8047,'-11'0'444,"3"0"-213,1 0-151,4 0 20,-2 5 174,5-4 896,0 4-1343,0-15 264,0 3-55,0-9 0,2 5 47,1-1 0,0-3 38,4 1 0,1-1-71,3 4 1,-2-4 171,2 0 1,-1-1-86,8 1 0,2 2 144,6-2 1,-1-1-88,5 1 0,1 1-103,6 2 0,-1 1-173,5 0 0,4 0 216,3 0 1,0 5-1,-3 2 1,0 3-20,-1 1 1,0 1-259,-3 3 0,-7 2 47,-4 5 0,-6 4-246,-2 0 1,-5 5 131,-5-2 1,-5 0 21,0 0 1,-4-3 125,1 4 0,-4-5-39,-4 5 0,-2-4-294,-5 4 0,-1-2 124,1 2 0,-4 0-201,0-4 1,-3 0 134,3-4 0,-1 1-1022,1-1 1359,3 0 0,-10 0 0,5 0 0</inkml:trace>
  <inkml:trace contextRef="#ctx0" brushRef="#br0" timeOffset="8290">4466 994 8263,'-16'0'85,"3"-5"712,-2-3 1,4 2-257,4-1 0,-2 3-223,5-4 1,0 5-91,4-5 0,0 5 165,0-5 0,9 1-132,2-4 0,4 3-185,0 1 1,2 4-113,6-1 1,3 3 133,0 1 0,-4 0-506,-3 0 0,-2 1 39,2 3-473,-3 2 1,-10 6 416,-2-1 0,-3 4-280,-1-1 0,-1 0 705,-3-6 0,-2 6 0,-5-1 0</inkml:trace>
  <inkml:trace contextRef="#ctx0" brushRef="#br0" timeOffset="8999">3807 413 7976,'-11'-1'1622,"0"-3"-1398,4 3 217,2-4 8,5 5-418,0-5 0,2 4 60,1-3 1,0 3 132,4 1 0,-3 5-381,4 2 0,-2 1 166,1 3 0,-1-3-648,-2 7 0,-3 2 362,3-3 1,-3 5 78,-1-4 0,0 3 106,0-3 1,0 0 309,0-4 0,0 1 540,0-1-747,5 0 1,1-1 90,6-3 1,-5 2-69,1-5 0,-1 4 146,4 0 0,-1-1-33,-3 4 1,3-2-31,-2 6 0,1 2 3,-2 2 0,2 2-163,-6 1 0,2 1 78,-1-1 1,-3-3 39,3-1 1,-3 0-135,-1 0 1,0-2 58,0-4 0,0-1-82,0 0 1,-3 0 66,-1 0 81,-5 0 1,3-1-45,-5-2 1,3 0-3,1-4 0,-1 4 1,-3-5 0,-1 6 8,-3-2 0,3 0-54,-3 0 1,2-4 47,2 0 1,0 2-368,0-1 108,0 0 44,-1-4-152,6 0 152,1 0 126,15 0 0,-2 0-20,7 0 0,2 0 267,2 0 1,2 0-84,1 0 1,4 1 39,0 3 1,6-2-84,2 6 0,2-1 156,8 4 0,-1-3-86,5-1 1,-2 0-66,-1 5 0,-5-5-125,1 1 0,0-2 141,4 1 1,-4 3-149,0-2 1,-1-1 162,0 4 0,0-1 239,-3 9-309,3-6 1,1 2-432,0-7 205,0 2 102,4-9 0,-1 4-175,1-5 1,0 0 77,-1 0 1,-4 0 132,-3 0 0,0 0-90,-3 0 1,2-4-480,-6 0 0,-3-4 220,-1 0 0,-3-5 113,0-2 0,-2-5-313,-3 1 616,4-2 0,-5-6 0,5-2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35.35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 11 8412,'-6'0'599,"-3"-1"-268,5-3-59,1 3 243,3-4-2067,15 15 1552,-2 3 0,10 4 0,-7-1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47.72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180 45 7908,'-5'-6'662,"-3"2"1,2 3 2122,-2 1-1352,6 0-1130,-8 0 1,8 1 0,-5 3-55,2 3 1,-2 3-40,3 1 1,-4 6-225,0 1 0,-2 0 92,-1 0 1,0 0 302,0 0-164,0 3 1,-1-3-381,6-1-2054,-4-1-1446,4-5 1884,0 0 203,1-4 1576,10-2 0,1-10 0,5-2 0</inkml:trace>
  <inkml:trace contextRef="#ctx0" brushRef="#br0" timeOffset="275">135 45 7907,'5'-6'4086,"-4"-4"-3373,4 9 1,0-5-277,2 2 1,3 3-150,2-3 1,0 3-29,3 1 1,2 0 16,5 0 1,2-4-443,2 0 0,-1 1 177,5 3 1,-6 0-489,3 0 1,-5 0 335,-4 0 1,2 3-428,-5 1 1,-1 5 255,-7-2 0,-2 3 140,-5 1 0,0 0 73,0 0 0,-1 2 153,-3 2 1,-2-3-257,-5 3 1,0 1 38,0-1 1,-1 0 435,1-4 0,0 0-122,0 0 1,-1 1-797,-3-1 0,2 0 272,-2 0 0,3 0 195,1 0 1,3 2-308,1 2 1,-1-2-1598,-3 6 2081,0-5 0,-5 7 0,-1-4 0</inkml:trace>
  <inkml:trace contextRef="#ctx0" brushRef="#br0" timeOffset="633">168 469 9211,'-11'0'1118,"5"5"-901,1-3 0,0 3 146,4 0-101,-4 1 1,5 5 63,0 0-309,0 0 145,0 5 1,0-2 81,0 5 0,0 0-27,0 7 0,1 3-173,3 5-112,-3-1 1,5 0 89,-2 1 1,-2-1 76,6 1 1,-6-2-671,2-2 1,1 1 320,-1-5 0,1 0-730,-2-4 1,0-4 451,4-3 1,-3-4-1163,4-4 1690,-6-2 0,8-5 0,-4 0 0</inkml:trace>
  <inkml:trace contextRef="#ctx0" brushRef="#br0" timeOffset="959">146 548 7903,'0'-18'903,"0"-3"0,-4 9-565,1-3 1,-1 2-73,4 2 1,0 0 138,0 0 1,5 0-63,2 0 1,4-1-333,4 1 1,3 0 73,4 0 0,4 1-332,0 3 1,5-2-116,-1 5 1,-2 0 265,2 4 0,-5 0 34,1 0 1,-2 7-5,-2 4 1,0 1 432,1 7 0,-2 3-180,-3 4 1,2 4-191,-5-4 1,1 5 249,-1-1 0,-3 2 340,3 2 0,0-1-295,-4 1 0,7-1-95,-7 0 0,-1-4 18,-3-3 1,-1 1 14,2-1 0,-3 0-644,-5-3 0,0-2 216,0-3 0,0 2-499,0-5 1,0 4-58,0-4 0,-1 0-1509,-3-4 260,3 0 2003,-9 0 0,4-5 0,-6-1 0</inkml:trace>
  <inkml:trace contextRef="#ctx0" brushRef="#br0" timeOffset="1233">157 682 9720,'-23'0'1824,"4"0"0,10-2-1414,6-1 1,8 0-130,6-4 0,2 3-150,10-4 25,-3 1 0,16 0 280,-3-1-887,8 6 286,-1-3-1450,4 5 1114,1 0 0,-5 0 110,-3 0-646,-2 0 0,-7 0 491,-2 0 1,-4 1 160,-3 3 1,1-2-330,-5 6 714,-5-1 0,-5 9 0,-5 2 0</inkml:trace>
  <inkml:trace contextRef="#ctx0" brushRef="#br0" timeOffset="1467">269 804 7886,'-18'0'2974,"7"0"-2431,1 0 0,10-5-127,0-2 0,7-3-201,7-1 1,4 3 143,4 1 0,5-1-248,3-3 1,2 5-622,2 2 1,-4 3 401,-1 1 0,-4 0-764,1 0 0,-2 0 505,-2 0 1,-4 0-541,-4 0 0,-1 4 330,-2 0 0,-5 1 203,-2-2 1,-3 3 373,-1 6 0,-10 4 0,-2 1 0</inkml:trace>
  <inkml:trace contextRef="#ctx0" brushRef="#br0" timeOffset="1676">258 1050 10111,'11'0'1060,"5"-5"-511,3-2-2,2-8-167,6 2 0,1-3-165,1 5 43,3 0-55,-3 0-1821,-1-1 1145,5 6 0,-10-2-80,3 4 0,-4 0-372,-3 4 0,-3 1 425,-5 3-534,1 2 470,-6 5 564,-1 1 0,-5-1 0,-5 0 0,-1 0 0</inkml:trace>
  <inkml:trace contextRef="#ctx0" brushRef="#br0" timeOffset="1825">470 1117 7864,'-16'11'1260,"-2"5"-746,-4 2 0,3 0-73,1 1 1,4-1-175,-1 5 0,3-2-277,1-3 0,1 3 73,2-2 0,3 1-1091,5-1 0,0 0 1028,0-4 0,5 0 0,1-4 0</inkml:trace>
  <inkml:trace contextRef="#ctx0" brushRef="#br0" timeOffset="1958">682 1262 10050,'-5'10'406,"-3"-3"1,5 0-789,3-4 1,5 2 278,6 3 1,5 2-137,3-3 239,-3-2 0,10 5 0,-3-4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9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79 123 7784,'-27'6'6366,"3"4"-5175,7-8-406,7 3 1,11-5-290,3 0 0,8-2-542,11-1 1,4-4 65,6-4 1,10-4-1740,1 0 0,3-4 1719,-2 0 0,5-7 0,1-3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51.75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56 604 7866,'-16'-5'0,"7"3"0,-1-3 0,3 2 0,1-1 1566,3 0-503,-2-1-431,5 4-508,0-9 0,2 9 261,1-3-310,-1 3 0,6 2 128,-4 3 0,0 2 143,-4 5 1,3 5-114,1 3 0,0 4-43,-4 7 0,0 0 114,0 7 1,0 7-90,0 0 1,0 6-162,0-5 0,0 3 72,0-3 1,4-2-402,-1 2 0,5-3 190,-5-9 1,2 2-716,-1-9 0,-3 0 415,3-3 0,1-6-736,-1-2 1,0-3-862,-4-1 977,4 0 158,-2-4 847,3-2 0,-5-5 0</inkml:trace>
  <inkml:trace contextRef="#ctx0" brushRef="#br0" timeOffset="374">34 615 7866,'0'-7'3030,"0"3"-2133,0 4-484,5 0 102,1 0-53,10 0-303,-3 0 1,8 0-430,-3 0 177,8 0 190,-2 0-25,8 0 0,-7-4 214,5 0-96,-1 0-1268,0-1 147,3 4 0,-8-4 387,2 5 0,-4 0 252,-3 0 0,1 0-7,-5 0 1,-4 1 11,-4 3 0,-4 2 67,0 6 0,2 4-20,-1 2 0,0 3 2238,-4 2 1,0 4-928,0 3 0,3-2-412,1 2 0,4 1-249,-5 6 1,5-2-333,-4 2 1,4 2-44,0-2 0,2 4 125,1-4 0,-1 1-337,-3 0 1,3 0 129,-3 3 1,2-4-850,-1-7 1,2-3 432,-3-4 1,-2-2-1962,-1-3-226,2-2 1394,-5-4 1256,4-6 0,-10-1 0,-1-5 0</inkml:trace>
  <inkml:trace contextRef="#ctx0" brushRef="#br0" timeOffset="601">101 938 9532,'-22'-5'764,"5"-1"724,6-5-1019,5 5 0,15-4 237,2 3-352,7-3 52,0 3-196,4-3-220,5 4 1,2-5 219,4 5-459,6-4 0,-4 9-1133,2-3-764,3 3 1024,-11 1 512,9 0 255,-15 0-1147,4 0 1502,-9 0 0,-2 5 0,-5 1 0</inkml:trace>
  <inkml:trace contextRef="#ctx0" brushRef="#br0" timeOffset="800">157 1028 7843,'-23'0'2282,"6"0"-1036,6 0-517,6 0 111,5 0-459,5-5 0,2 4-241,8-3 0,3-2 71,4-2 0,5-2-1074,3-1 1,2 1 518,2 3 0,3-3-402,0 2 1,-3 2 407,-5-1 1,0 3 337,1-3 0,-3-1 0,-5-3 0</inkml:trace>
  <inkml:trace contextRef="#ctx0" brushRef="#br0" timeOffset="1025">536 246 7876,'-33'0'1680,"9"0"0,4 2-1107,13 1-573,7 3 970,6 6 1,5-1-393,0 0 1,6 0-1198,1 0 0,3 0 367,2 1 1,4 2 232,3 1 0,-2-1-681,2-7 1,-2 2 699,2-5 0,2-5 0,-3-6 0</inkml:trace>
  <inkml:trace contextRef="#ctx0" brushRef="#br0" timeOffset="1193">1094 123 11072,'-6'5'886,"-4"2"0,8 5-455,-6 3-547,1 2 0,-5 6 169,-3-1 0,-1 2-728,-3 2 0,-3-2 502,-1 6 0,1-5 266,-4 1 1,1 1-1688,-1-1 1,1 4-34,-5-4 1627,6 0 0,-9-3 0,5-1 0</inkml:trace>
  <inkml:trace contextRef="#ctx0" brushRef="#br0" timeOffset="1346">614 604 7869,'4'-8'0,"0"1"0,6 0 1143,1 0-464,0-3-233,10 4-20,-3-5 1,6 0 95,6-1 0,0 1-78,7 0-194,3 5 17,-1-4-107,6 4 1,-5-4-593,-3 2 269,-2 3 188,-7 0-434,5 4 1,-14-4-815,4 5 0,-10 1-295,-1 3 1094,-6 2 424,-6 6 0,-5 4 0,-1 1 0</inkml:trace>
  <inkml:trace contextRef="#ctx0" brushRef="#br0" timeOffset="1560">670 827 8606,'-17'0'2112,"1"0"-1552,10 0 0,3 0 130,10 0 441,1-5-460,13-1-230,1-11-1,7 5-269,4-9 0,8 5-64,0-3 1,9-1-189,-6 6 1,2-1-98,-5 3 0,1 1-388,-4 0 0,-5 0-10,-3 0 1,-9 5-699,1 2 1,-8 1-774,-3 0 1076,-5 1 380,-6-2-415,0-1 1006,-5 3 0,-6-13 0,-6 3 0</inkml:trace>
  <inkml:trace contextRef="#ctx0" brushRef="#br0" timeOffset="1760">938 1 7812,'-18'1'1792,"-1"3"-817,5 7-384,-2 6-192,0 5 0,4 11-191,-9 1-229,8 21 961,-8 2-151,4 15 1,-4 5 29,2 5-524,-2 5 1,10-9 42,0 0-286,-1 5-1099,11-9 1254,-4 0 1,5-9-2858,0-14 1471,5-1 516,1-10 381,6-7-2875,-1-6 3157,0-14 0,5 7 0,1-8 0</inkml:trace>
  <inkml:trace contextRef="#ctx0" brushRef="#br0" timeOffset="1950">960 280 7844,'-9'1'4161,"1"3"-3702,3 2 236,5 10 1,1 6-217,3 8 1,0 5 86,7 6 1,-1 0-191,9 7 0,-1-2-354,4-1 0,2-1 152,2 1 1,-1-5-952,5-3 1,-6-2-1104,2-2 1,1-1 1099,-5-2 1,3 1-1628,-7-5 2407,-2-5 0,1 0 0,-6-3 0</inkml:trace>
  <inkml:trace contextRef="#ctx0" brushRef="#br0" timeOffset="2192">1083 894 9597,'-28'0'1586,"5"5"-629,12-4 0,3 10-391,4 0 1,0 5 396,4 7 0,0 5-447,0 6 1,1 5-308,3 10 1,6 2 21,5 5 0,0-4-491,-4 0 0,4-5-1001,0 1 1,0-7 804,-4-4 1,4-6 422,0-1 0,-1-6-94,-2-2 1,-3-1 126,-1-6 0,-3 0 0,-5-4 0</inkml:trace>
  <inkml:trace contextRef="#ctx0" brushRef="#br0" timeOffset="2551">782 1195 7785,'-6'-5'0,"-4"3"0,2-6 0,3 6 0,0-3 0,0 5 1391,4 0 2956,-4 0-4244,10 5 1,5 6 101,5 8 0,0 2 154,-4 1-1154,0 5 43,0-3 563,0 3 1,4-6-332,0-2 0,4-3 219,-4-5 1,6-5-151,1-2 1,2-3 116,6-1 1,-4-10 26,3-4 0,0-8 97,1-4 1,1 3 301,-5-3 0,0 2-107,-4 2 0,-3 4 180,-1 4 1,-4 2 1151,1 5-720,-3-3 915,-6 9-1051,-1-4 0,-5 14-16,0 2 0,0 4-127,0-1 0,2-1-100,1 2 0,0 1-1,4-1 1,1 0-364,3-4 0,5-1-1439,3-3 0,-1-2 837,5-5 1,-4 0-1797,7 0 2544,3-10 0,-5-2 0,3-10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0:57.73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45 737 7901,'-11'-5'1204,"0"4"1,1-4 655,3 0-1535,2 4-1903,5-4 636,10 5-1276,-8 0 2218,13 5 0,-9-4 0,5 4 0</inkml:trace>
  <inkml:trace contextRef="#ctx0" brushRef="#br0" timeOffset="1363">771 157 7861,'-22'-5'158,"-1"3"1,2-1 0,3 1 0,3 2 854,2 0 0,2-1-620,0-3 0,4 3 442,-1-3-350,6 3 119,-3 1-438,15-5 0,2 3-13,10-6 0,4 5 59,0-5 1,5 1-193,-1-4 1,2-1-176,2 1 0,-1 4 143,1-1 1,-1 1 72,1-4 1,-4 1-47,-1 2 0,-3 0-247,4 4 0,-6 0 93,-2 4 1,-1 0 50,-6 0 1,0 0-24,-4 0-20,0 0 1,-3 1 252,-1 3 1,-4-1-55,0 4-104,-1 1 0,-2 3-5,0 0 1,-4 0 562,0 0 1,-1 0-203,2 1 0,-4 0-150,-4 3 0,0 2-4,0 6 0,0 0 123,-1 3 1,-2 8-153,-1 7 0,-9 3 18,2 5 0,-3 1-181,3 6 0,-1-4 93,1 0 0,-4-1-131,0 1 0,-4-3 105,4-8 56,0-3-42,9-4 33,-4-6-60,8 0 0,1-7-1549,4-3 496,6-7 0,-2-2-1594,8-5 1811,2-1 298,5-7 96,5-8 52,2-5 362,4-10 0,0-2 0,1-4 0</inkml:trace>
  <inkml:trace contextRef="#ctx0" brushRef="#br0" timeOffset="1550">994 570 9360,'6'7'383,"-2"0"1,2 1 659,2 3 1,2 1 22,1 3-663,0-2 0,0 3-622,5-5 0,-2 1 214,5 3 56,-6-7-1225,8 7 642,-3-9 349,-1 5-315,4-5 0,-7 3-1417,4-5 1266,-4-1 86,2-3 563,-5 5 0,0-3 0,1 3 0</inkml:trace>
  <inkml:trace contextRef="#ctx0" brushRef="#br0" timeOffset="2134">1441 201 7853,'-16'-11'0,"3"0"393,2 5 1,6-1 492,5 4 0,1 1-493,3-1 1459,2-3-1167,5 4 0,6-6-332,1 4 0,4-5-343,5 2 47,1 2-134,6-5 0,-1 5-290,1-2 0,3-3 325,0 2 0,-5 2 230,-6-2-1126,3 6 385,-6-8 263,0 9 22,-2-4 44,-9 0-73,4 4 157,-5-4 88,-4 5 477,3 0-458,-9 0 1077,4 5-490,-5-4-285,0 9-51,0-4 709,0 5-349,0 0-35,0 1-240,0-1 1,0 5-62,0 2 1,0 4-196,0 0 1,5 0 296,2 1-570,-2-1 218,5 5 57,-4-3 1,5 3-360,1-5 198,-6 1 0,4-1-225,-3 0 220,-2 1 1,4-1 37,-5 0 1,3-1 49,-3-2 1,1 1 115,-2-5 0,-1 0-110,1-4 0,-1 0 258,-2 0-216,0 0 395,0 0-155,0 1-24,-5-6-92,3-1 1,-8-2-46,3 1 0,0 0 8,-5-4 1,4 4-69,-7-1 0,-3 5 71,0-4 0,-3 0-160,-2 0 1,-4 2 90,-3 6 1,-6-5-223,-1 0 94,-5 1-47,2 3 95,1 0 50,-5-5 1,14 3-368,1-5 0,9 0-43,5-4-623,3 0 0,7-2 72,5-1 624,10-9-2606,7 0 2933,15-9 0,3-1 0,10-7 0</inkml:trace>
  <inkml:trace contextRef="#ctx0" brushRef="#br0" timeOffset="2693">2233 123 7782,'-22'-17'1695,"10"1"1,2 8-798,10 1 1,8 3-489,4-4 0,5 5-154,-2-5 1,6 2 292,1-1 1,2-3-160,6 2 0,-1 3-449,5 2 1,3 1-417,0 2 1,4-3 383,-4-1 1,-3 0-211,-4 4 1,-6 0 118,3 0 1,-9 4 32,-3 0 1,-3 1 78,0-2 0,-6 0 208,-2 4 0,-3-3-125,-1 3 1,-1 1 676,-3 3 0,-2 0-168,-6 0 1,-2 6-217,-1 1 1,-5-1-605,1 2 1,-2 3 218,-1 4 1,-1-1-650,1-6 1,0 2 421,-1-2 0,1-3 178,0-1 0,3-3-71,1-1 1,4-1-1059,-1-2 0,6-4 203,2-4 1,3 0 516,-3 0 0,4-4 393,0-4 1,-2-2-16,1-1 0,0 0 773,4 0 1,0-1-459,0 1 1,0 4 2136,0-1-1193,0 6-518,0-3 892,5 5 1,0 5-686,3 2 0,1 8-260,-1 4 1,-3 7-176,-1 4 0,-3 3-458,-1 4 1,0-1 160,0 5 0,0 4 115,0 3 1,-1 1 134,-3-5-51,-2-4-3797,-1-1 1539,-2-11-356,7 4 0,-4-8 2358,2 2 0,-2-2 0,-5-2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01.98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180 34 8240,'0'-12'2478,"0"6"-2217,0 1 0,-2 5 520,-1 0-287,1 0-52,-8 0-234,9 5 6,-9 1-7,4 11 0,-5 0-76,-5 10 1,3 2-122,-1 4 197,1 6-52,-3 5 1,5 4 207,0 4-156,0-5-933,4 7 417,1 7 1,-3-6 123,6 4 0,-1-4 129,4 1 0,5-5 81,2-3 0,5-3-72,2-5 1,4 3-1725,4-6 828,0 0 585,1-3 1,0-1-645,3 1 1,-1-6 112,5-2 889,-5-2 0,6-6 0,-5 1 0,1 1 0,4 1 0,4 1 0</inkml:trace>
  <inkml:trace contextRef="#ctx0" brushRef="#br0" timeOffset="259">358 480 7804,'-22'0'2014,"6"1"-1561,5 3 0,4 2 407,7 6 0,0 5-358,0 5 0,2 3 56,1 9-351,-1-3 0,8 7 0,-4 0-1259,5-3 1,0 5-1797,0-3 1555,-5-7 800,4 7 0,-7-13 493,4 2 0,1-3 0,3 0 0</inkml:trace>
  <inkml:trace contextRef="#ctx0" brushRef="#br0" timeOffset="568">314 625 7804,'-4'-22'0,"0"0"0,0-1 0,4 6 1403,0-4-246,0 4-475,5-1-185,2-3-53,9 9-358,-4-4 0,9 4 224,-2 1-103,2 5 52,1 1-52,1 0-765,-1 4 383,0-4 186,1 5 1,-2 0-475,-3 0 278,3 0 60,-8 5 0,3-3-77,-5 6 36,-5-1 581,4 4 0,-5 6-203,3 1 0,-4 4-145,-4 4 0,4-1 9,0 5 0,1-1 566,-1 0 1,-3 4-198,3-4 0,1 0-76,-2 1 0,5-5 14,-5 1-689,6 2-586,-8-4 0,8 3-1635,-5-5 1416,4-4 691,-6 3 0,6-8-1626,-4 6 1115,5-10 931,-8 6 0,4-9 0,-5 5 0</inkml:trace>
  <inkml:trace contextRef="#ctx0" brushRef="#br0" timeOffset="767">392 1027 9158,'-6'0'2779,"1"0"-2250,5-5 1,5 3 6,2-6 1,4 6-158,4-2 1,4 2-411,7-2 1,-2 3 86,6-3 0,0-1-1296,3 1 0,1-3-2231,-1 3 3471,1 0 0,-1-1 0,1-1 0</inkml:trace>
  <inkml:trace contextRef="#ctx0" brushRef="#br0" timeOffset="1042">1028 670 7763,'-16'0'0,"4"-5"0,0 4 0,7-4 2984,5 5-1963,10-5 1,-2 4-144,7-3-543,-3-2 0,3 4-775,0-1 1,8-2 301,0 1 1,5-1-816,-2 1 1,5 2 503,-1-6 0,1 6-582,-1-2 0,1-1 444,-5 2 1,-4-1 586,-3 4 0,-6-5 0,4-1 0</inkml:trace>
  <inkml:trace contextRef="#ctx0" brushRef="#br0" timeOffset="1352">1452 547 7722,'-6'-7'2897,"2"-1"-2281,3 6-209,1-3 0,5 5-203,1-5 0,10 4 25,3-3 0,2 3-116,1 1 0,1 0-106,-1 0 0,2 3-9,2 1 1,-3 5-180,3-2 1,-2 7 226,-2 1 1,-3 1-188,-1-1 1,-4-2-364,1 6 112,-3 0 207,-5-2 1,1 3-22,-4-5 146,0 5-35,-4-8 0,0 8-18,0-5 0,0 1-29,0-1-565,0-3 430,-5 4 1,2-6-171,-4-2-672,4 2 672,-7-9 1,8 7 446,-6-4 0,1 0 0,-4-4 0</inkml:trace>
  <inkml:trace contextRef="#ctx0" brushRef="#br0" timeOffset="1551">1709 89 9051,'-11'5'1163,"0"3"688,0 7-1174,-1 2 1,5 12 58,0 4-91,-6 16 0,1 8-199,-3 10 1,4 0-585,3 0 1,0-4-1512,4 0 1,0-3 1802,4 3-911,0-5-51,0 3 1,5-14 268,2-2 393,3-13 146,2 5 0,-6-13 0,-1 3 0</inkml:trace>
  <inkml:trace contextRef="#ctx0" brushRef="#br0" timeOffset="1783">2033 257 7770,'-10'11'-10,"2"-5"753,-3 9 0,6-5 2328,5 12-2129,0 3-578,0 4 0,0 3 190,0-2 525,5-3-441,-3 5-627,7-3 1,-2 1-920,4-1 0,-3 0 633,4 1 0,-7-3-1249,6-5 0,-3 1 866,4-1 1,-5-5-361,1-2 0,-6-2 1018,2-2 0,2-5 0,0-1 0</inkml:trace>
  <inkml:trace contextRef="#ctx0" brushRef="#br0" timeOffset="2067">2267 402 7741,'-6'0'4163,"-4"5"-3339,9 1-313,-4 5 295,5 6 0,0 0-325,0 5 0,0 5-298,0 3 0,5 3 36,2 0 1,3-3-458,1 0 167,1-1 132,4 5-2,-4-6 109,9 5 0,-7-10-1567,4 3 726,1-2 276,-2-7 234,4-6-232,-3-1 1,0-9 96,1 3 1,0-4 27,3-4 0,2-7-167,2-7 264,-3 2 399,4-10 0,-4 7-177,-1-7 0,0 2-126,1 2 0,-6 3-940,-2 1 467,-3 4 55,0-2-655,-1 5 0,-1 0 1150,-3-1 0,3 1 0,-4 0 0</inkml:trace>
  <inkml:trace contextRef="#ctx0" brushRef="#br0" timeOffset="2360">2915 22 7639,'-11'-4'3395,"4"-3"-2710,2 1-247,5 1-124,0 5 0,5 0-355,2 5 47,9 1 622,-4 10-219,4-3-117,0 13 0,2 2-40,4 13 0,0 4-235,1 3 1,2 7 61,-3 5 0,3 3-254,-7-4-176,-2 6 310,1-13-382,-11 12 514,-1-11 79,-5 7-57,0-4-431,-5-10-877,-6 2 733,-7-13-1370,-4 4 861,-5-6 349,-2-4 91,-4-2 531,-6-5 0,3 1 0,-2-1 0,3 0 0,4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05.5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0 10778,'7'0'-832,"1"0"-5,-1 0 837,4 0 0,0 0 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10.76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224 189 7864,'-16'0'417,"3"0"1,-2 0-1,3 0 1,1 0 501,0 0 1,-2 10-658,-2 5 0,2 11 281,-6 8 0,4 7-43,-3 11 0,4 2-170,-1 13 0,4 2-232,3 5 0,3 0 103,5-7 1,5 2 11,3-10 0,7-1-201,3-5 1,10-4-854,5-4 1,3-5-850,9-3 1,-3-6 285,6-1 1404,-2-11 0,-1 7 0,0-8 0</inkml:trace>
  <inkml:trace contextRef="#ctx0" brushRef="#br0" timeOffset="449">637 290 7930,'-22'11'279,"0"5"0,4 2 1,3 1-1,3 2 0,0 3 1,2 1 2224,3 2-2333,-3-3 0,9 7-6,-3-5 0,-1-4-200,1-3 224,1-6 0,3 3-3164,0-4 1444,5-1-1335,-4-5 2866,9-1 0,-9-5 0,9 0 0,-4 0 0</inkml:trace>
  <inkml:trace contextRef="#ctx0" brushRef="#br0" timeOffset="684">514 491 7928,'0'-11'1379,"0"0"-845,0-1-300,5 1 0,-3 0 0,7 0 573,4 0-643,-2 0 1,11-1-4,0 1 1,4 0 50,4 0 58,2 0-179,-3 4 1,1-1-84,0 4 0,-6 0 12,2 4 49,-2 5 1,-7-1 19,-2 7 0,-2 0 48,-2 12 1,-5-2-38,-2 9 0,-3 3-38,-1 4 1,-5 7 382,-2 0 0,-3 1-116,-2 3 0,0 2-392,-3-2 0,3 0-316,-3-8 0,2 3-422,2-6 0,0-1 586,0-6 1,5-1 98,2-6 0,3-3-3130,1-9 3246,0-5 0,5-1 0,1-5 0</inkml:trace>
  <inkml:trace contextRef="#ctx0" brushRef="#br0" timeOffset="883">949 55 7793,'0'-11'1486,"0"0"-665,-5 5 358,4 1 257,-4 5-949,5 10-125,0 2 1,0 12 122,0 2 0,0 2-223,0 6 0,0-1-31,0 1 1,0-4-561,0-1 1,5-3-673,3 4 0,-2-5-2227,1 1 1677,1-7 1551,3-3 0,0-10 0,0-1 0</inkml:trace>
  <inkml:trace contextRef="#ctx0" brushRef="#br0" timeOffset="1042">1128 44 7793,'-5'-11'955,"-1"0"1373,0 0-1844,-4 5 0,10 2-90,0 8 1,5 3-233,6 8 1,0 2-147,0 6 0,2-1-1958,1 0 1335,-1 6 1,7-5-1756,-5 3 2362,4-2 0,-1 3 0,4 2 0</inkml:trace>
  <inkml:trace contextRef="#ctx0" brushRef="#br0" timeOffset="1267">1429 435 7792,'-16'11'0,"9"5"1941,-3 2-867,10 4-435,0 5-381,0-3 1,0 7 92,0-5-145,0 5-509,0-3 1,0 2-634,0 0 1,0-5 451,0 1-723,5-3 594,-4 0 1,8-6 612,-5-2 0,4-8 0,-2-2 0</inkml:trace>
  <inkml:trace contextRef="#ctx0" brushRef="#br0" timeOffset="1508">1407 625 7792,'-5'-23'354,"4"6"1,-4-3-16,5 5 1,0-1 399,0 1 1,0 3-307,0-3 1,5 3-104,2 1 0,7 3-22,1 1-351,5-1 85,-3 2 1,5-4 176,1 3 0,0 2-14,3 1 1,-2 3 13,2 1 0,-2 0-199,-2 0 1,-3 1-308,-1 3 1,-4 2 296,1 5 1,0 1 143,-4 3 0,2 3-102,-5 4 0,-2 2-51,1 2 0,-4-3-1141,1 3 763,2 3 1,-5-4-454,3 4 0,-3-3 392,-1 4 1,0-5 437,0 1 0,-5 3 0,-1-1 0</inkml:trace>
  <inkml:trace contextRef="#ctx0" brushRef="#br0" timeOffset="1692">1552 904 9657,'-6'-6'1716,"2"1"-1659,8 5 0,4 0 531,6 0 0,4-2-181,4-1 0,5 2-1416,3-3 1,4-1 477,3 1 1,-1-5-1873,5 2 2403,-5 2 0,2-5 0,-4 4 0</inkml:trace>
  <inkml:trace contextRef="#ctx0" brushRef="#br0" timeOffset="1966">2256 703 7788,'-17'-7'1896,"6"-1"-1573,5 6 0,7-3 182,3 5 1,6-2-908,5-1 183,5 1 1,-3-3-83,5 5 241,6 0 0,-5 0 60,10 0 0,-5 0 0,6 0 0</inkml:trace>
  <inkml:trace contextRef="#ctx0" brushRef="#br0" timeOffset="2399">2836 212 7823,'-27'16'1468,"4"2"0,6 13-656,6 7 0,0 9-65,0 5 0,-1 3-66,1 0-476,5 1 0,1-5-100,5-3 1,0-2-1286,0-1 869,5-5 1,1-2-1472,5-4 0,4-2 1782,0-2 0,5-3 0,-3-5 0</inkml:trace>
  <inkml:trace contextRef="#ctx0" brushRef="#br0" timeOffset="2584">2914 524 7813,'-6'7'0,"1"2"2206,5-1-1426,0 2 0,5 6-48,3 3 1,3-2-319,4 2 0,-2-1-1024,6 4 1,-1-3 399,5 0 0,-2-6-1069,-3 2 0,2 1 176,-5-1 1103,5-5 0,-8 0 0,5-4 0</inkml:trace>
  <inkml:trace contextRef="#ctx0" brushRef="#br0" timeOffset="2792">3015 268 7854,'-24'0'2456,"8"5"-1596,6 1 0,9 5-258,-3 0 1,8 1-88,3 3 0,1-1-248,3 5 0,-2-5-489,5 5 1,3-5-570,-2 1 1,1-2 61,-1 2 1,-2-4-713,6 0 0,-6-1 1441,2-6 0,-2 5 0,-2-3 0</inkml:trace>
  <inkml:trace contextRef="#ctx0" brushRef="#br0" timeOffset="2932">3171 335 7841,'-6'-7'540,"-4"2"821,4 5-325,0 0-697,1 0 1,5 2-145,0 1 1,1 0-730,3 4 0,2 1 114,5 3 0,1 0-123,3 0 0,-2-3 197,1-1 346,4-4 0,-6 6 0,4-2 0</inkml:trace>
  <inkml:trace contextRef="#ctx0" brushRef="#br0" timeOffset="3117">3428 223 7831,'-1'7'1061,"-3"1"0,-1-1-44,-3 4 151,-1 6-711,7 0 0,-3 14 47,5 2 0,0 10-170,0 1 1,0 2-303,0 6 1,2-8 139,1 0 1,0-2-950,4 3 1,1-1 540,3-4 1,0-6-2474,0-8 2709,0-2 0,0-7 0,1-1 0</inkml:trace>
  <inkml:trace contextRef="#ctx0" brushRef="#br0" timeOffset="3384">3629 346 7804,'0'-8'3718,"0"1"-3359,0 4 0,0 0-126,0 6 0,0 5 909,0 7 0,0 7-514,0 8 0,5 2-600,2 2 1,3-1-225,1 0 1,0 1-156,1-1 0,-1-3-109,0 0 1,0-5 336,0 1 1,0-4-347,1-3 1,-3-3 150,-1-5 1,2-5 70,-3-2 1,3-3-13,1-1 0,-1-5 314,-2-2 1,2-3-67,-3-1 0,7-4-122,1 0 1,0-4-729,-4 5 1,0-6 381,0 1 1,4-2-1138,0-1 1616,5-1 0,-8-4 0,4-2 0</inkml:trace>
  <inkml:trace contextRef="#ctx0" brushRef="#br0" timeOffset="3650">4109 55 7703,'-13'-5'1908,"-1"4"0,14-4-1428,0 5 0,4 0-164,8 0 0,0 4-65,3 0 1,0 9 107,7 2 1,-2 5-137,6 2 1,-1 7-25,1 4 1,-4 7-39,1 9-68,-1-4 0,-10 10 44,3-3 0,-4 4 60,-3 3 0,0-1-323,-4 1 0,-5-7 130,-7-3 1,-6-7-765,-5-1 0,-7-5 425,-4 1 1,-1-2-611,-6-2 1,3 5 944,-10 3 0,2-2 0,-3-1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08.08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90 324 7870,'-18'-11'0,"-2"1"0,5 3 0,1-3 0,7 9 3128,-3-9-1447,9 9-1335,-4-4 1,19 5-333,5 0 1,5 0-53,2 0 1,2 0-708,1 0 660,9 0 1,-9 0 147,9 0 1,-2-5-88,1-3-1101,-2 3 358,3-5 1,-6 4 23,-2-5 0,-4 4-965,-7-1 1115,-3 6 593,-10-3 0,-6 0 0,-6-2 0</inkml:trace>
  <inkml:trace contextRef="#ctx0" brushRef="#br0" timeOffset="250">268 68 9130,'-5'-7'1792,"4"4"-1544,-3 6 0,3 5 137,1 7 1,4 0-124,-1 7 0,6-1-230,-1 9 1,-2 5 146,1 6 1,-1 3-334,2 5 1,1-4 19,-6 4 1,5-5-161,-5-3 0,5 3-560,-4-3 1,-1-3 385,-3-1 0,4-3-552,0-4 1,0-2 446,-4-2 1,0-7 572,0-1 0,-10 1 0,-3-2 0</inkml:trace>
  <inkml:trace contextRef="#ctx0" brushRef="#br0" timeOffset="451">123 615 7893,'-11'5'0,"0"-4"0,0 9 0,4-4 0,2 5 0,0 0 0,4 4 0,-3 0 468,3 5 0,6-3 657,3 6 0,2-5-2152,1 1 345,-5-1 330,9 5-275,-8-1 0,9-5 627,-4-2 0,4 3 0,1-1 0</inkml:trace>
  <inkml:trace contextRef="#ctx0" brushRef="#br0" timeOffset="642">614 592 7849,'-6'5'2217,"1"-3"-1719,5 3-223,5-1-147,-4-2 0,9 6 169,-2-4-375,2 5 0,-4-3 211,4 0 0,-4 4-1633,10-4 998,-4 1 0,5 1 54,-6-4 448,-5 0 0,4 1 0,-4 1 0</inkml:trace>
  <inkml:trace contextRef="#ctx0" brushRef="#br0" timeOffset="993">804 123 7924,'-28'12'0,"5"-1"0,8 0 2423,3 5-1102,6 1-640,1 6 1,5-1 77,0 0-338,0 1-785,0-1 0,5 0 332,2 1 1,7-1-411,1 0 0,5-3 293,-2 0 0,0-9 229,0 1 1,-1-8 54,2 1 1,2-5-2098,-2-7 1,-2-4 1140,2-10 1,-6-2 454,2-2 0,-7-1 950,-5-3 0,-1-2-456,-2 2 1,-2 3-241,-1 1 0,-3 3 31,-6 5 0,0 3 2031,-3 7 1,1 0-825,-4 4 1,3 0-580,-4 4 0,4 2-308,-3 1 0,4 0-322,-1 4 0,4 1-924,4 3 1,-2 0 715,5 0 1,1 2-1279,3 1 1,5-1 98,2 2 1470,8-3 0,-3-1 0,4 0 0</inkml:trace>
  <inkml:trace contextRef="#ctx0" brushRef="#br0" timeOffset="1259">1284 1 13168,'6'5'498,"4"1"0,-5 10-190,3 3 0,-3 3-323,-5 4 1,-5 4 74,-3 7 1,-5 3-227,-2 4 0,-5 0 216,1-3 1,-2 1-630,-1-5 0,-1 0 327,1-3 0,5-7-535,2-5 1,2-2-88,2-9-474,5 3 215,1-13 1,8 3 1132,4-8 0,1-7 0,8-6 0</inkml:trace>
  <inkml:trace contextRef="#ctx0" brushRef="#br0" timeOffset="1418">1295 336 7895,'2'-7'0,"1"4"1977,-2 1 1,4 4-918,-5 1 0,0 5-617,0 7 0,5 1-182,3 2 1,2 7-265,1-2 1,0 3 65,0 0 1,4-3-423,0 3 1,1 2-1260,-1-2 1,-3-4 945,3-3 1,-2-2-1743,-2 2 2414,0-3 0,0-5 0,0 0 0</inkml:trace>
  <inkml:trace contextRef="#ctx0" brushRef="#br0" timeOffset="1592">1653 414 7783,'0'-6'3280,"0"1"-2606,0 0-365,0 3 1,4-3-32,4 5 1,2 0-268,1 0 194,0 0-408,5 0 0,2 0-427,4 0 0,-3-1-3,-1-3 0,-3 3-1667,4-3 2300,-11 3 0,7 6 0,-9 1 0</inkml:trace>
  <inkml:trace contextRef="#ctx0" brushRef="#br0" timeOffset="1778">1798 715 7829,'-12'0'0,"6"0"2526,-4 0-972,9 0-955,1-5 400,11 4-421,2-9-209,8 4-136,-4-5 1,5-1-65,1 1 0,3-4-2201,0 1 203,0-6 0,-4 7-1968,1-2 3797,-6-2 0,4 0 0,-4-6 0</inkml:trace>
  <inkml:trace contextRef="#ctx0" brushRef="#br0" timeOffset="1999">2121 34 9235,'-6'13'4378,"2"1"-4006,3 4-134,6 9 1,-2 2 75,4 4 309,1 6 1,3-3-1044,0 4 158,0 1 242,0-1 0,0 2 183,1-4 1,-1 2-509,0-2 0,-1-5 1,-2-4-1,-1-2-3229,-2-2 2743,-2-2 0,1-5-208,0-3 1,0-3 1038,-4-1 0,-5 0 0,-2 0 0</inkml:trace>
  <inkml:trace contextRef="#ctx0" brushRef="#br0" timeOffset="2142">2244 559 8518,'0'-6'1915,"5"1"181,1 5-944,1 0-561,2 0 0,-1-2-170,7-1 0,2 1-348,6-1 1,3 2 77,0 1 1,5-4-1374,-2 0 0,0-3 720,1 3 1,-2 0 501,2 4 0,-3 0 0,-4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15.91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 0 8850,'-11'0'1652,"5"0"-1534,1 0 538,5 0-2193,10 0 1537,-3 0 0,9 0 0,-5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18.1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89 213 7933,'-11'0'996,"0"0"-415,5 0-181,-4 0 1,9 0 313,-4 0-521,5-5 1,1 4 54,3-3 0,6 1 259,5 0-346,4 1 0,-1-8-249,4 3 1,4 1 122,0-2 1,5 1-288,-1-4-1,0 0 127,3-1 0,-5 1-489,5 0 0,-7 4 291,0-1 0,-4 5-167,-3-5 0,-3 6-240,-5-2-670,-4 3 577,-3 1 824,-13 0 0,-4 0 0,-4 0 0,1 0 0</inkml:trace>
  <inkml:trace contextRef="#ctx0" brushRef="#br0" timeOffset="158">346 1 7933,'-6'0'443,"1"0"554,0 0-343,4 5-244,-4 1-150,5 10 0,0 0-47,0 3 0,0 2 34,0-3 0,4 5-27,-1 3 0,5-3-112,-5 3 0,5-3-461,-4-5 0,1 3-686,-2-2 1,-1 2 577,1 1 0,-1 1-1217,-2-1 1678,-5-5 0,-2 5 0,-4-5 0</inkml:trace>
  <inkml:trace contextRef="#ctx0" brushRef="#br0" timeOffset="525">34 559 7899,'-12'6'1497,"1"-2"-1201,5-3-119,1-1 611,15 0 0,2-1-259,11-3 0,4 0-412,3-7 1,2 2 31,2-5 0,4-4-250,3 0 1,-1-3 118,1-2 1,0 1 165,3 0 1,0 3-283,-3 0 0,-7 6-373,-4-2 0,-10 6-1402,-2 2-271,-4 4 1561,-8-2 1,-7 6 232,-10 3 0,-1 1 113,-7 3 0,-1 2 237,-6-3 0,2 2 0,-2-2 0,-1 3 0,1-3 0,-1 0 0,1 0 0,2 1 335,-2 3 1,4 4-245,3-1 0,-1 6 639,5-1 0,1 2-321,2 1 0,5 4 112,-1 0 0,6 4-88,-2-4 1,3 4-200,1-4 1,5 0-131,2-4 1,3 0-1077,2-4 1,4-3 101,2-8 1,7-2 309,1-5 560,0-5 0,1-11 0,2-7 0</inkml:trace>
  <inkml:trace contextRef="#ctx0" brushRef="#br0" timeOffset="842">614 458 7899,'0'-11'663,"0"0"-446,0 5 54,0 1 105,-5 5 0,3 0 205,-6 0-474,1 5 1,-4 1-30,-1 5 1,1 5-28,0 3 0,-1 3-207,-3 4 1,1-2-544,-4 2 515,4-2 0,-7 2 139,2 0 1,-2 3 80,-1-3 1,0 0-922,-1-3 1,1-1 374,0 0 1,-1 1 203,1-1 1,1-5 305,2-2 0,-1-2 0,5-2 0,1-1-1,2-3 0,5-2 24,0-5-103,4 0 0,-1-5 8,8-2 0,3-3 993,8-1 0,3-2-450,4-2 0,5 2 65,3-6 0,2 1-105,2-5 1,3 5-235,0-1 0,2 2 33,-2-2 0,-4 3-457,1 5 1,-3 1-751,-9 2 0,2 3 225,-9 5 284,-5 0 0,-5 7-45,-5 4 513,-5 0 0,-11 10 0,-8-4 0</inkml:trace>
  <inkml:trace contextRef="#ctx0" brushRef="#br0" timeOffset="1175">201 1117 9664,'11'-11'-288,"0"0"1080,1 0-472,-1-6 1,5 4 175,2-6-580,8 1 0,-1-5 144,5 1 1,-5 3-279,1 1 1,-3 4 112,0-1 0,-2 3-554,-2 1 0,-3 3 301,-5 1 1,-4 3-512,1-3 797,-6 4 0,2-3-150,-8 2 0,-2 3 967,-5-3-623,0 3 1,-1 1 197,1 0 1,4 0-136,-1 0 0,5 4 466,-5-1 1,6 6-106,-2-1 1,-1 6 5,1 5 0,1 3-73,3 4-312,0 3 0,0 4 223,0 1-474,0 4 0,3 2 156,1 5 0,5 2 164,-2-3 1,3-1 0,1-10 0,-2-4-1801,2-3 0,-1-4 147,9-3 1417,-6-3 0,8-5 0,-3 0 0</inkml:trace>
  <inkml:trace contextRef="#ctx0" brushRef="#br0" timeOffset="2558">726 302 8015,'-11'-5'0,"3"4"1368,1-3-616,4-2-319,-2 5-44,5-9-161,0 9 0,0-9-86,5 8 1,1-8 71,6 3 0,-1 1-127,0-2-58,0 1 1,4-3 27,0 3 1,3-3 129,-3 2 0,1 2-196,-1-1 1,1 0 14,3 0 0,1-3-9,-5 3 0,3 2 43,-3 1 1,4-1-90,-4 1 0,0 0 103,-4 4 0,-4 0 24,1 0-27,-6 0 1,3 5 49,-5 3 123,0 2 1,0 1-95,0 0 0,-1 0-169,-3 0 1,2 1 115,-6-1 1,2-4-173,-1 1 1,-3-1 18,2 4 0,2 4-94,-1 0 1,-1 0-83,-3-4 0,1 0 189,3 0 19,-3 1 1,9-5-117,-3 0 213,-2-4-177,4 2 1655,-3-5-1402,10-10-21,-3 7 67,3-11-203,-5 12-6324,0-3 6352,5 5 0,1 5 0,5 2 0</inkml:trace>
  <inkml:trace contextRef="#ctx0" brushRef="#br0" timeOffset="3025">759 269 8014,'-11'0'167,"0"-5"1,3 3 913,1-1-426,5 1 1008,-3 2-1435,5 10 0,0 3-169,5 14 111,-4 2 1,9 14 170,-3 5-434,-2 6 143,5 2 1,-5 4 196,2 4-441,3-4 154,-8 6 1,4-5 79,-2 2-732,-3-7 565,4-6 1,-2-7-397,1-2 371,0-3 1,-4-5-555,0-4 0,0-3-169,0-7-1057,0 2 943,5-8 989,-4-2 0,-1-11 0,-6-6 0</inkml:trace>
  <inkml:trace contextRef="#ctx0" brushRef="#br0" timeOffset="3321">793 927 8010,'0'-18'0,"0"0"0,0 2 0,0 1 0,0 4 0,0 0 1648,0 0-711,5 0-331,1-1-315,10-4 0,1 4 131,6-3-549,-1-2 178,5-1 57,2 1-62,-1-4 1,3 5-226,-5-3 134,5 3 219,-7 5-385,3 5 155,-9 1-12,3 5-62,-9 0 161,4 0 90,-9 5 1,1 2 114,-4 8 1,0 2 0,-4 6 1,0 0 197,0 3 0,-4-1-151,0 5 1,-3-2-64,3 2 0,-5 1-141,2-5 0,1 4-249,-2-4 0,1 4-1112,-4-4 674,-1 0 428,1-4 1,0 3-28,0-3 0,-4 3-548,0-6 1,0-3-2087,4-1 1935,-5-3 905,4-6 0,-14-1 0,2-5 0</inkml:trace>
  <inkml:trace contextRef="#ctx0" brushRef="#br0" timeOffset="3476">871 961 7966,'5'-6'0,"2"2"1589,3 3-683,1 1-511,6 5 0,0 1 872,5 5-844,5 0 1,2 4-196,5 0 1,-1 3 0,-1-3-702,-2-1 0,6 2 349,-3-1 1,3 4-466,-2-5 1,-1 1 446,1-3 1,-1-5 141,1 0 0,-6 1 0,0 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1:24.86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33 301 7938,'-11'-5'1068,"1"-1"-1029,3-5 1,3 1-71,8 2 1,-1-2 565,8 3 1,-1-3-264,9-1 0,1 0-128,6 0 1,1-4-362,3 0 0,2-1 119,-2 1 1,2 2 189,2-1 1,-1-3-6,1 3 0,-6 0 58,-2 6 0,-6 0-1011,-1 4 1,-9 0-1200,1 4 1489,-8 0 455,2 0 1,-13 0 106,-3 0 0,-3 0 354,3 0 1,0 0-185,-1 0 0,5 0 140,0 0 0,3 2 252,-4 1 0,2 0-203,-1 4 0,1 2-92,2 6 1,1-2-4,-4 6 0,3 1-244,-3 6 0,1 2 148,-2 6 0,-2-1 59,3 1 1,-3 3-144,-1 0 0,-1 2-325,1-2 1,0-3-318,0-1 1,0 1 292,0-5 0,3-3-439,1-3 1,4-2 302,0-6 1,1-4-627,2-4 1041,0-4 0,5-3 0,2-6 0</inkml:trace>
  <inkml:trace contextRef="#ctx0" brushRef="#br0" timeOffset="176">334 435 7938,'5'-22'459,"-3"4"-288,3 2 43,0 10-42,-4 1-1,4 5 329,0 0 462,-4 0-658,9 5 1,-5 2-77,2 8 1,3 3-114,-2 4 0,2-3-131,1-1 1,0-3-93,0 4 1,0-4-324,0 3 0,-1-4 36,-2 1 1,2-3-465,-3-1 1,-2 1-238,-1-1 1096,-3-5 0,-1 4 0,0-4 0</inkml:trace>
  <inkml:trace contextRef="#ctx0" brushRef="#br0" timeOffset="417">156 413 8007,'-5'6'0,"-1"-1"872,-1 0-500,-2-4 0,7 9 210,-1-3-115,1 3-148,2 2 0,0 5 22,0 5-114,0 6-115,5 5 1,-2 5-33,4 3 2,-4-2-221,7 4 0,-8-7-164,6 5 0,-5-5 0,3 0 390,-1-5-177,-1-4 1,-4-5-1030,0-4 0,0 2-1870,0-5 2989,0-5 0,0-5 0,-5-5 0,-1 0 0</inkml:trace>
  <inkml:trace contextRef="#ctx0" brushRef="#br0" timeOffset="709">134 792 8007,'6'-27'-7,"0"2"1,-4-3 246,2 0-70,5-3 1,-3 7 170,5-6-100,5 0-71,-3 2 1,12-5 19,-3 3 0,3-2-76,-3-1 170,5-1-114,-3 1 1,7 4 56,-5 3 1,4-1-308,-4 1-190,0 0 1,-4 7-59,0 1 1,-3 4 106,0-1 191,-6 8 44,3 2 1,-9 16 528,-4 7 0,-1 17-220,-2 10 0,-5 11 284,-3-1 0,3 7-241,1-2 0,3 2-90,1-6 0,0-3-403,0-8 1,1-1 142,3 1 1,2-1-506,6-4 1,-3-1 308,-1-6 1,2 0-184,-3-4 0,2-1 64,-2-6 1,2-1 63,-5-2 0,0-3-734,-4-5-1132,0-5 986,0 4 1115,0-9 0,-10-1 0,-3-6 0</inkml:trace>
  <inkml:trace contextRef="#ctx0" brushRef="#br0" timeOffset="917">279 949 7992,'-12'0'0,"1"0"0,5 0 879,1 0-56,5-5 1,6 2-325,6-4 0,4-2-249,6-6 1,2 3-633,2-3 0,-3-1 224,3 1 1,2 0-778,-2 4 0,-4 5 493,-4 2 1,-8-1 268,2 1 0,-5 2 173,0 5 0,-2 4 0,-5 4 0</inkml:trace>
  <inkml:trace contextRef="#ctx0" brushRef="#br0" timeOffset="1067">401 1228 7435,'8'-2'136,"-1"-1"0,1-3-221,3-6 1,1 0 100,3-3 0,-1 1-2,4-4 0,0-2 5,0-6-19,4 2 0,-5-8 0,5 4 0</inkml:trace>
  <inkml:trace contextRef="#ctx0" brushRef="#br0" timeOffset="1275">714 569 7998,'-6'0'1290,"1"0"-951,5 0-162,0 5 1,0 5-81,0 5 1,0 3-17,0-3 1,1 4-570,3-4 0,-2 5 217,6-2 0,-1-2-665,4-1 0,1-6 936,-1-2 0,0 1 0,0 3 0</inkml:trace>
  <inkml:trace contextRef="#ctx0" brushRef="#br0" timeOffset="1509">792 290 7998,'-11'-29'0,"5"-3"0,1 9 709,5 0-7,0 7-144,-5 5-436,4 0 104,-4 5-90,5 1 1,3 6 189,1 3-102,5 7-105,-3 6 1,1 12 46,1 4 0,-1 6-85,5 5-70,-1 1 1,-1 5-29,-3 2 0,2 1 103,-6-1 0,5-2-567,-4-6 1,1-4 273,-2-3 0,-1-2-601,1-2 0,-2-3 362,-1 0 0,0-5-905,0 1 1351,0-8 0,5 4 0,2-5 0</inkml:trace>
  <inkml:trace contextRef="#ctx0" brushRef="#br0" timeOffset="1741">1004 201 7972,'-11'0'1034,"0"0"-921,0 0-79,5 0 0,-3 5-191,5 2 68,0 8 419,4 2 1,0 7 601,0 2 0,4-1-1066,0 4 6,5 1 0,-3 4 153,5-1 0,-1-1 71,-3-2 1,3 3-876,-2-4 1,-2-1 376,1-2 0,-3-4-262,4-3 1,-6 0-360,2-4 356,2 0 667,-5-4 0,4-4 0,-5-3 0</inkml:trace>
  <inkml:trace contextRef="#ctx0" brushRef="#br0" timeOffset="2009">1071 100 7838,'-11'-17'0,"1"-1"538,3 4 1,1 1 279,2-2-284,3 8-87,-4-3-598,5 9 1,3-3 183,1 8 0,5 8 273,-2 10 1,3 17-15,1 13 0,-3 12-56,-1 11 1,-3-1-63,3 4 0,1-4-155,3 0 0,-4-6-488,1-8 1,-4-3 278,3 2 1,0-3-307,5-4 0,-1-7-48,0-8 1,0-11-341,0-3 1,-3-10-101,-1-2 742,-4 1 0,5-12 450,-4 0-208,0-10 0,-4-8 0,0-4 0,0-5 0,0-7 0,0-6 0</inkml:trace>
  <inkml:trace contextRef="#ctx0" brushRef="#br0" timeOffset="2210">1172 122 7966,'0'-27'-276,"0"9"1,0-7 874,0 10 186,0 5 0,3 7 347,1 11-763,5 9 1,-3 18 9,5 10 0,4 10-90,0 12 1,-3-1-424,0 9 0,-4-10 74,7 6 1,-5-3 274,1-4 1,-2-4 6,6 0 1,1-9-1430,-1-7 0,1 0 231,-1-7 1,-6-3-124,2-5 0,-4 0 242,1 1 857,-3 2 0,-1-9 0,3 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4:09.27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1 648 8073,'0'-12'63,"0"1"1,1 1 0,3 2 0,3 2 0,4-1 645,4 1 0,1 0-484,3-2-61,7-1 0,-7 7 0,8-8-237,0 4 33,2-5 175,4 0-106,1 5 0,-1-3-120,1 5 0,-1-3 16,1 3 21,-6 0 0,0 4 9,-6 0 1,-3 2 36,-1 1 0,-5 0-87,-2 4 1,-1 1 39,-7 3 0,1 0 277,-4 0 1,0 0-146,0 1 0,0-1 187,0 0 0,0 4-61,0 0 0,-4 3-124,1-3 0,-5 5 36,4-1 0,-4 2 42,0 1 0,2-3-505,-1-1 1,-1 1 182,-3 3 1,0-1-389,0-2 1,-3 2 216,3-2 0,-6 2-341,5 1 1,3-3 102,1-1 0,2-4 147,-2 1 0,0-3 427,4-1 0,-5-5 0,3-1 0</inkml:trace>
  <inkml:trace contextRef="#ctx0" brushRef="#br0" timeOffset="367">1106 56 7974,'-22'10'796,"-1"-3"0,1 8-230,0 0 1,-1 6-281,1 5 1,0 3-63,-1 4 0,2 2 49,3 2 1,2-1-50,4 5 0,6-6-403,3-2 1,1 1-73,2-4 0,2-3-300,1-1 0,7-4-52,5-3 1,4-3 306,-4-5 0,8-5 6,-1-2 0,7-9 55,-3-6 0,0-10-41,-4-9 1,1-2-11,-1-2 1,-8-4 622,-3-3 0,-7 3 30,-1 0 0,-1 4 246,-2 0 0,-5 2 5,-3 2 0,-3-1-261,-4 5 0,3 0-7,-3 4 0,-1 4-85,1 3 1,0 3 23,4 1 1,0 1 230,-1 2-1326,1 3 701,5 5 0,1 3-2277,5 4 2382,5 1 0,1 18 0,5-3 0</inkml:trace>
  <inkml:trace contextRef="#ctx0" brushRef="#br0" timeOffset="792">1653 290 7910,'-11'-22'458,"1"1"1147,3 2 329,2 8-1328,5 6 1,-4 8-488,0 4 0,0 2 115,4 9-138,0 6 1,0 6-77,0 7 0,0 6-316,0 6 222,0 4 0,0-3 155,0 2 0,2-3 40,1-4 0,2-4-386,3 0 1,2-9 98,-3 2 0,3-8 18,1 0 125,0-8-15,1-1 106,-1-6 1,4-1-106,0-3 72,-1-2 0,-1-11 232,2-5-261,2 0 1,2-11 17,-1 4 1,-3 0 40,4 0 1,-6 4-27,2-1 1,-4 3-557,-3 1 1,2 0 231,-3-1 1,3 5-1108,1 0 0,1 3 1392,-1-4 0,0 1 0,0-4 0</inkml:trace>
  <inkml:trace contextRef="#ctx0" brushRef="#br0" timeOffset="1184">2569 123 7790,'-18'-31'1814,"3"5"1,7 5-302,0 10 498,6 4-1379,-3 2 93,5 5 1,0 14-834,0 5 0,-4 9 264,0 2 0,-4 2 62,0 2 1,-2 1-1752,-1 2 0,-5 1 832,-3 3 1,-2 3-1374,-1-4 1008,0-1 158,-1 4 487,1-8-358,5-1 235,0-2 227,6-14 1,0 6-548,0-13 696,5 3 168,1-13 0,6-1 0,3-7 0,-2-3 136,6-2 0,-2 1 318,1 0 0,3 1-275,-2 3 1,-2-2 1102,1 5 1,1 1-259,3 3 1,4 0-73,0 0 1,5 0-527,-2 0 0,3 5-166,2 2 0,-2-1 13,-3 2 1,3 0-56,-2 7 1,-3-2-1190,-1 2 1,1-3 640,-1-1 1,0 0-1259,-4 0 1,0 1-1107,0-1 2694,1 0 0,-1 0 0,0 0 0</inkml:trace>
  <inkml:trace contextRef="#ctx0" brushRef="#br0" timeOffset="1508">3138 581 8624,'-17'-23'1753,"5"2"-1174,9 3 1,1 5-22,2 6-246,0-1 42,5-3 1,-2-4-13,4 0 0,4 1-481,4 2 1,1-3 152,-1 1 0,3 0-66,4 7 1,0-2-137,1 5 0,-1-3 120,0 3 1,1 0-162,-1 4 0,0 0 103,1 0 0,-1 0-250,0 0 1,-3 0 125,0 0 0,-6 1 79,2 3 0,-3-3-86,0 3 105,-1-3 1,-1 1-882,-3 1 457,-2-1 0,-6 3-104,-3-5 1,-3 0 679,-8 0 0,-7 5 0,-7 1 0</inkml:trace>
  <inkml:trace contextRef="#ctx0" brushRef="#br0" timeOffset="1708">3238 156 7845,'-6'0'959,"0"5"1038,2 3-1372,3 2 330,-4 6-371,5 6-187,5 7 418,1 4-328,5 1-138,6 4-122,-5-3 1,8 7-4,-5-5 0,5 4-564,-2-4 1,2 4-1617,-1-3 1576,2-6-305,-4 0 0,5-5-1987,1 3 2672,-1-3 0,0-4 0,1-1 0</inkml:trace>
  <inkml:trace contextRef="#ctx0" brushRef="#br0" timeOffset="1901">3919 570 7845,'13'-22'1566,"7"4"0,-8-8-180,10 7-1542,1 3 166,4 10 0,2-4-67,4 2 0,2 2 70,2-1 1,-1 1-1392,5-2 1,-4 3 29,4 5 1348,-10 0 0,11 0 0,-7 0 0</inkml:trace>
  <inkml:trace contextRef="#ctx0" brushRef="#br0" timeOffset="2568">5449 101 7845,'-8'-19'1335,"1"0"-919,4 11-53,-1-2-152,4 10 76,0 0 126,0 5 0,1 1-76,2 5 1,-1 9-140,1 2 0,-1 8 26,-2 0 0,0 6 0,0 1 1,-2 5 92,-1-1-1104,-3-2 646,-6 4 1,2-9-344,3-1 0,-4-1 259,0-6 0,-1-5-2,-2-6 0,0-2 109,-1-2 1,-1-4-13,-3 1 1,-2-6-3,3 2 1,-3-8 160,-2-3 0,1-4-69,0-4 0,4-4 127,3-7 0,4 1 21,4-5 1,2-1-74,5-6 1,1 3 199,3-4-242,7 4 14,6 0 0,7 1 258,2-1-1,-3 6-227,10 0 1,-5 6 255,6 0-32,-1-1-176,1 6 397,4-4-245,-3 8 1,3-1 246,-4 6-135,4 3-236,-8 5 1,7 1-15,-7 3 1,-3 4 91,-1 6 1,-2 4 30,-2 4 1,-3 4-6,-1 0 0,-4 4-368,1-4 0,-4 5-272,-3-1 0,0-2-481,-4 2 1,0-1-298,-4 0 0,0 4 540,0-4 1,0 2-983,0-1 1643,0 2 0,-5-3 0,-1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9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23 11095,'-34'7'1514,"8"1"0,9-1-1358,9 4 1,5-3 369,6-1 1,9 1 772,6 3 0,8-1-2050,4-3 470,7-2 1,4-5-2137,8 0 1592,1-5 0,3-2 27,-1-8-412,-10 3 1,2-8 505,-6 5 1,-9 0 1091,1 4 1,-10 5-217,-5 2 151,-3 3 1,-5 7-18,-4 5 0,-8 3 169,-6 8 0,-5-2-286,-6 6 1,-2 2-12,-2 2 0,1-1-738,-4 0 0,2-4 386,-2 1 1,3-2-599,-4-2 1,4-1 356,-4-2 1,9-3 85,-1-5 0,7-3 362,0-1 1,6-4 1072,2 0-173,4-2 0,0-2-515,6-2 1,5-5-24,7-7 1,6-2-48,5-5 1,5-1-1117,-1 1 1,5-4 528,3 0 1,-2-4 329,-7 4 0,2 0 129,-5 4-220,-4-1 0,-6 1 0,-5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4:12.9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34 369 7845,'-12'0'0,"1"0"627,5-5 707,1 4-1133,10-4 1,2 3-274,8-1 127,3-4 1,2-4 23,2 0 0,-1 0-188,9 0 0,-4 0-271,4-1 0,-4 1 29,3 0 0,-5 4-200,-2-1 0,-1 6 231,-6-2 1,-4 3-275,-3 1 88,-6 0 506,3 0-31,-15 0 0,3 0 31,-8 0 0,3 0 243,1 0 1,3 0-193,1 0 1,-1 3-50,-3 1 0,5 1 287,2-1 0,-1-2 765,1 6 0,1-1-571,3 4 1,-4 1-99,0-1 1,1 1-424,3 3 0,0-1 95,0 4 0,0 1-624,0 3 1,0-2 333,0 2 1,0-5-699,0 5 0,-2-2 101,-1 2 830,1-5 0,-13 4 0,3-3 0</inkml:trace>
  <inkml:trace contextRef="#ctx0" brushRef="#br0" timeOffset="181">101 670 7845,'-7'0'0,"-1"-1"0,4-3 976,0-2-579,4 0 1,0-4-109,0 2 0,5-2 1,3 1 349,2 1-372,1-2 1,5 5-120,2-2 1,1-2-161,3 5 1,-2-3-26,6 3 0,3-3-216,1 3 1,2-3-3,1 3 0,-3-4-267,0 5 0,-4-1-490,4 4 0,-9 0 75,1 0 937,-7 5 0,6 1 0,-4 5 0</inkml:trace>
  <inkml:trace contextRef="#ctx0" brushRef="#br0" timeOffset="433">201 804 7950,'-16'11'480,"-3"0"0,4 2-412,4 2 1,1-2-69,7 6 0,-1-2 859,4 2-559,0 2 1,0-4 37,0 6-837,0 4 366,5-3 0,1 3-1028,5-5 787,-5 1 0,4-2-9,-2-3 1,-2 2 5,1-5 0,-4 4 377,1-5 0,2 1 0,0-4 0</inkml:trace>
  <inkml:trace contextRef="#ctx0" brushRef="#br0" timeOffset="850">134 1039 7950,'-5'-23'235,"-1"-4"-41,0 3 0,1 1 103,5 4 0,0 2 112,0-2 1,1-1 105,3 5-349,2-4 1,9 6-204,0-2 65,5 3 0,-7 1 268,6 0-475,-1-1 0,5 6 88,-1 3 144,-5 1 0,4 4-111,-2 1 1,-2 5-109,2 7 0,-5 2-68,1 5 1,-3 6-50,-1 1 15,-5 4 238,4 0-130,-4-4 1,2 2 88,-1-5 1,-3 0-211,4-4 0,-6 0-94,2 1 309,2-1 0,-5-5-36,3-2 0,-3-2-330,-1-2-41,0 0 0,-1-5 473,-3-2 0,-2-3 0,-5-1 0,0 0 0,-1-4 0,1 1 0,0-6-11,0 2 1,0-3 70,0-1 1,0 1 134,-1 2 1,2-2 318,3 3 1,-3 1-166,3-2 0,0 4 59,0-3 1,3 4 537,-3 0-211,4 2-639,-7 1 0,8 4 37,-6 4 0,2 6-208,-1 0 1,-2 6 117,5-1 1,-3-2 158,3 2 0,-3-2 33,3 2-968,-5 2 157,8-4 1,-4 1-574,5-3-238,0-3 1387,0-1 0,0-5 0,0-1 0</inkml:trace>
  <inkml:trace contextRef="#ctx0" brushRef="#br0" timeOffset="1008">514 1318 7939,'11'0'526,"0"0"0,0 0-256,0 0 0,0 0-36,1 0 1,-1 0-140,0 0-405,0 0 0,0 0 132,0 0 1,4 0-172,0 0 1,0 0 348,-4 0 0,0 5 0,1 1 0</inkml:trace>
  <inkml:trace contextRef="#ctx0" brushRef="#br0" timeOffset="1569">849 257 7890,'-17'0'1254,"-1"0"-698,2 0 0,5 5-198,7 2 1,4 3-130,4 2-142,2-6 1,6 4-63,3-3 128,2 3-754,6-4 447,-1-1 0,2-5-132,2 0 0,-2-2-625,6-6 674,-5 1-303,2-9 0,-6 1-50,-2 0 333,-3 0 0,-8 0-102,-1 0 1,-4-5 349,0 2 0,-2 0-108,-1 0 1,-3-1 445,-1-3-353,-5 0-34,8 4 1,-5-2 852,2 6-265,3-1 676,-9 3-423,9 6-497,-9 1 0,9 12 31,-3 4 0,3 11 71,1 11 0,0 7 139,0 9 1,-4 8-510,0 10-4,0 0 0,6 7 229,1-7-81,-1 2 0,6-16 161,-4-1-1875,5-5 0,-7-3 246,6 1 950,-6-5-379,3-2 1,-5-4-96,0-1 830,0-4 0,0-3 0,0-8 0,0 4 0,0-5 0</inkml:trace>
  <inkml:trace contextRef="#ctx0" brushRef="#br0" timeOffset="2109">904 759 7890,'-11'0'406,"0"0"0,4 0-332,-1 0 263,6 0-360,-3 0-99,5 5 122,0 2 1,0 0-292,0 1-494,5-1 410,1 4 224,0 0 1,0-3-329,-2-1 311,-3 1 0,5 3 163,-2 0 0,-3 4-154,3 0 267,-3 5 0,-1-2 311,0 8 1,0-1-106,0 5 0,0-4 123,0 4 0,2-4 68,1 3-266,-1-4-113,7 3 0,-7-5-102,1 3 125,-1-2 1,1 3-520,1-5 229,5 1 117,-8-6 1,4-1-910,-5-5 346,5-4 15,-4-3-205,4-4 522,-5-14 0,0 4 255,0-13 0,-5 3-280,-2-2 280,2 0 0,-4-2 23,5-2 1,-3 3-160,3-3 136,-4-3 187,6 5 1,-3-8-84,5 2 0,0-1 75,0 2 0,5-7 58,3 2 63,2-2 0,1 3-176,0-1 0,1 6 21,3 2 1,-1 0-32,5 3 1,-5 0 16,5 8 1,-4 0-56,4 4 0,-5 3-113,5 1 1,0 4 111,3 0 0,-3 1-106,-1 2 1,1 5 102,3 3 0,-1 8-12,-2 6 1,1 3 53,-5 9-80,-1-3 0,-2 11-149,-1-5 153,0 5 1,0-3-57,0 2 1,-3-3-138,-1-4 0,-4-1-56,0 1 1,2-6-357,-1-2 1,0-2-340,-4-2 522,0-5 384,-5-1 0,-1-4 0,-6-1 0</inkml:trace>
  <inkml:trace contextRef="#ctx0" brushRef="#br0" timeOffset="2467">1094 882 7890,'-11'-11'993,"5"5"-576,1 1 1,5 11-111,0 5 0,-4 5-303,0 7 0,2-2-515,6-3 362,-3 4 0,8-6 2,-6 2-848,6-2 466,-3-4 303,5-1 0,0-1 101,1-3 0,-1-2-67,0-5 1,0-5-133,0-2 0,0-3 264,1-1 1,-5-4-17,1 0 0,-2 0 745,1 4-414,-2 0 47,-5-1 1,0 5 740,0 0-711,0 4-148,-5-2 174,4 5-140,-9 0 0,4 6-77,-5 5 1,-1 2 43,1 5 1,1 0-30,3 0 1,-2 4-167,6-4 0,-1 2-532,4-1 330,0-3 170,0-5 0,5 0-722,2 0 349,3-5 208,1-1-234,5-5 0,-2 0-23,5 0 270,-6 0 0,8-8-19,-2-3 0,-3-4 41,-1 0 0,-3-3 172,0-4 0,4 0 0,1-1 0</inkml:trace>
  <inkml:trace contextRef="#ctx0" brushRef="#br0" timeOffset="2831">1396 514 7889,'-12'6'54,"6"4"269,-4-9 98,9 9-43,-4-9-35,5 4-117,10-5 0,2 0-327,11 0 113,-6-5 0,4-1 160,-2-5-621,2 0 284,1 0-50,1-5 0,-1 3-227,0-2 1,-3-1 133,-1 1 0,-4-3-138,1 3 1,-6-4 158,-2 4 0,-3-3 287,3 3 0,-4-4-73,0 4 73,-1 0 199,-2 4 0,0 4 621,0-1-448,-5 6 1,0-2 288,-3 8 0,0 2-409,4 5 0,-1 7 133,1 4 0,2 5-29,-6 7 0,5 13 404,-5 5-327,6 5-1209,-8 4 848,4-4 0,-2-1-194,1-8-948,4-2 756,-2-1 1,1-4-774,1-1 0,-2-9 527,1-1 1,3-6-840,-3-6 1399,3-6 0,-4-2 0</inkml:trace>
  <inkml:trace contextRef="#ctx0" brushRef="#br0" timeOffset="2957">1530 871 7875,'0'-6'177,"1"1"0,3 5 697,3 0 0,4 1-222,4 3-361,2 2 0,6 2-315,-1-1 1,2-3-332,2 3 1,1-3 249,3 3-775,-3-4 633,-5 7 1,-1-9 246,-2 3 0,2 2 0,-4 0 0</inkml:trace>
  <inkml:trace contextRef="#ctx0" brushRef="#br0" timeOffset="3142">1753 268 7863,'-16'6'1594,"3"4"0,2-7-1028,7 4-353,3-4 53,1 7-143,5-4 90,1 5-53,10 0 0,-2 0-1069,5 1 712,-1-1 0,6-1 209,2-3-2583,-3 3 2571,5-4 0,-1 5 0,2 1 0</inkml:trace>
  <inkml:trace contextRef="#ctx0" brushRef="#br0" timeOffset="3342">2345 11 7732,'-22'-6'1782,"4"3"-1139,7 1-152,6 2 0,6 5-383,3 3-184,2 2 153,0 1 1,8 1-1208,-3 3 515,3-3 270,-3 10-1212,0-10 982,0 9 1,-1-4 574,-3 6 0,-2-1 0,-5 0 0</inkml:trace>
  <inkml:trace contextRef="#ctx0" brushRef="#br0" timeOffset="3626">2300 212 8409,'11'-5'673,"0"-2"-41,0-3-166,5-1-49,-3 0-201,13 0 1,-3-4 149,11 0 1,4-4-122,3 4-45,-2-5 0,4 8-1477,-8-4 917,8 5 1,-12 3 176,3 1-1360,-13 4 1027,5-2 1,-14 5 209,3 0 1,-7 2 109,-5 1 1,-7 4-54,-8 4 1,-5 0 248,-9 0 0,2 0 0,-2 0 0,3 1 0,-5 4 0,1 2 641,-3 8-409,-2 3 1,0 16 1452,-5 7-1118,-5 12 1,2 16-1576,-5 9 1413,5 0 1,3-1-47,7-10 0,3 3-462,5-7 1,6-4 168,5-11-1088,4-6 587,7-9 386,0-5 1,5-11-1716,3-2 777,7-7 987,2-8 0,0-6 0,0-5 0</inkml:trace>
  <inkml:trace contextRef="#ctx0" brushRef="#br0" timeOffset="3951">2512 559 7736,'0'-12'722,"0"6"823,0-4-940,0 9-260,0-4-44,5 5-229,1 0 103,5 0 0,4 0-1251,0 0 738,5 0 1,-1-5-81,7-2 1,-2-3-313,6-1 0,-5-1 328,1 1 1,1-5-26,-1-3 0,-1 2 427,-6-2 0,-3 1 0,-5-9 0,0 3 0,0-2 0,-4 7 1,-2-2 0,-5 13-99,0-4 302,0 4 1,0 3 359,0 5 1,-5 6-137,-3 9 0,2 2 203,-2 6 0,2 3-394,-1 0-87,-3 5 1,7-3-63,-4 6 1,5-5-184,-2 1-187,-2-5 0,4 2-290,-1-4 0,0-1 324,-1 0-1005,3 1 1253,-9-6 0,4 4 0,-5-4 0</inkml:trace>
  <inkml:trace contextRef="#ctx0" brushRef="#br0" timeOffset="4234">2713 916 7736,'6'0'-4,"4"-5"0,-7-3 343,4-7 1,0-2-68,5-5 0,2-1-139,1 1 0,4 0 0,-4-1 0,3 2-8,-3 3 1,5 2-130,-1 4 1,-3 1-218,-1 0 0,-2 1 96,2 3-158,-2-3 105,3 9 207,-5 1-34,-5 6 1,-1 11 243,-5 6 0,-6 6-30,-5 12 0,-2 6 186,-5 13-360,-6 2 1,1 0 203,-3-3 1,6 1 59,1-4-197,1 2-467,0-12 1,-2-1 60,5-8 1,1-4-579,2-3 479,1-3 0,0-5-1058,0-4 944,0-2 517,0-10 0,-1-1 0,1-14 0,0-4 0</inkml:trace>
  <inkml:trace contextRef="#ctx0" brushRef="#br0" timeOffset="4373">2791 1150 7736,'16'-15'1223,"3"0"-892,-3-4 1,5 7 437,-2 1-502,2 0 0,1 10 290,0-3-357,6 3 1,0 1-187,6 5 1,-1 5-256,1 5 356,-1 0-1469,1 1 722,-1 1 360,-4 5 181,3 1-1553,-9 4 1644,10 1 0,-10 1 0,5-2 0</inkml:trace>
  <inkml:trace contextRef="#ctx0" brushRef="#br0" timeOffset="5009">2769 536 7753,'0'-21'77,"0"2"1,1 3-31,3 5 1,-2 0 115,6 0 1,-1 3-60,4 1 0,5 3-42,3-3 1,2 4-246,1 0 0,2 1 80,2 2 0,1 0 129,3 0 1,2 4 10,-2 0-37,-3 4 0,1-1 0,-6 4 0</inkml:trace>
  <inkml:trace contextRef="#ctx0" brushRef="#br0" timeOffset="5431">3137 313 7786,'-22'11'-26,"4"0"0,2 5 1,5 3 0,0 7-250,0 4 244,0 7-89,-1-2 0,6 6-330,3-8 209,-4 3 154,6-7 87,-4-1 0,10 4 0,1-3 0</inkml:trace>
  <inkml:trace contextRef="#ctx0" brushRef="#br0" timeOffset="5759">2992 670 7786,'5'-11'-262,"1"0"-156,5 0 1,5 3 123,3 1 0,3 3 294,4-3 0,-2 4 0,8-7 0,-3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4:19.76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79 670 7800,'-17'0'-267,"0"0"-438,6 0 628,0 0 255,0 0 0,5-1-138,2-3 1,3 2 7,1-6 0,0 1 7,0-4 0,1-4 4,3 0 0,2 0 57,5 4-68,-5-5-3,9 3 0,-6-2 13,10 8 1,-5-3 62,5 3 0,5-3 125,5-2 1,5 1-172,3 0 0,8 0 13,7 0 0,6 0 48,2-1-272,9 1 1,-7 0-21,5 0 0,4 1-71,-4 3 0,-3-2-910,-4 5 1039,-8 0 1,-7 0-1,-7-3 1</inkml:trace>
  <inkml:trace contextRef="#ctx0" brushRef="#br0" timeOffset="231">425 0 7879,'-27'18'0,"4"-5"20,1-2 1,10-1-50,8 9 0,8 1-162,3 6 0,8-3-104,4 3 1,7 2-428,3-2 722,4 5 0,5-8 0,2 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5:08.13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34 12 7800,'-6'0'1892,"1"0"-1631,5 0 0,9-1-183,2-3 0,4 3 5,-1-3 0,0 3-183,5 1 1,-4 0 55,3 0 0,1 0 224,3 0 1,5 0-82,3 0 1,2 0 67,2 0 0,3 0-93,0 0 0,6 0-32,-2 0 1,-2 0-90,2 0 0,-4 4 90,4-1 1,0 2-93,4-1 1,0-3 59,-1 3 1,1-3-49,-1-1 1,1 1 44,0 3 1,-1-3 47,1 3 0,-3-3-19,3-1 1,-3-1 8,6-3 1,-2 3 59,-1-3 0,-4 3-69,0 1 1,-5-1-54,1-3 0,2 3 61,-2-3 0,-1 3-71,-6 1 1,1 0 63,-5 0-1,3 0-45,-3 0 1,4 0 37,-4 0-122,-5 0 101,0 0 1,-8 0-83,2 0 1,-3 0 62,-1 0-27,-5 0 25,-1 0 3112,-5 0-3107,0 5 1,0 1-82,0 5 1,0 0 0,0 1 0,0-1-4,0 0 0,0 5 28,0 3 0,0-2 46,0 2 0,0-1 54,0 5 0,0 3-43,0 0 1,4 5 178,0-2 0,0 7-101,-4 2 1,3 4-34,1-1 1,3-2-2,-3 2 0,1 0 104,-1 4 0,-2-4 0,6 0 1,-4-1-36,3 0 1,0 4-35,5-3 0,-5 1 10,0-1 0,0 2-365,0-2 1,3 1 143,-3-1 1,0 3-20,0-3 1,1-2 99,3 2 0,-4-3-79,1 3 0,-2-2 65,1 2 1,2-1-16,-5-3 1,3-3-235,-3-1 102,4-4-18,-1-2 162,-1-9 0,0 9-29,-2-9 0,-3-2 31,3-1 0,-3-2-7,-1-2 0,4-4 35,-1 1 1,1-5 104,-4 5 1,0-5 136,0 5-115,0-6 0,0 5 192,0-4 24,0-1-172,0 7-65,0-7 5,0 3-69,-5-5-13,4 0-89,-4 0 209,0 0-96,4 0 83,-4 0-7,0 0 4,-1 0-40,-5 0 0,-1 0-18,1 0 0,0 0-35,0 0 0,3 0 33,1 0 0,0 0-30,-5 0 1,0 0 23,-3 0 1,1 3-60,-4 1 0,3 0 115,-4-4 0,1 0 0,-5 0 0,1 0 288,0 0-214,-1 5 0,1-4-2,0 3-23,-1-3 1,1-1-49,0 0 1,-4 1 30,0 3 1,0-3 20,3 3 0,-3 1-204,0-1 1,-4 1 38,4-2 1,-5-1-11,2 1 0,-4 0 93,0 0 1,2-1 3,-3 1 0,7-1-47,-6-2 1,2 0 26,-3 0 1,1 0-8,-1 0 1,1 0 13,-1 0 0,1 3 5,-1 1 0,1 0-37,-1-4 0,-4 1-90,-3 3 1,1-3 71,-1 3 0,5 1-8,-1-2 1,-2 2 190,2-1 1,0-1-104,4 4 0,0-4-53,4 0 1,-4 2 1,4-1 0,0 0 190,-1-4 1,5 1-12,-1 3 0,4-3-96,3 3 0,0-3-2,4-1 0,0 0-5,4 0 1,0 0-169,-1 0 234,1 0-286,5 0 1,0 0 3,2 0-376,3 0-251,-4-5 1,5 2 314,0-4 0,1 4-262,3 0 706,-3-3 1,4 3-213,-5-4 273,0-1 0,0-3-52,0 0 0,0 0 110,0 0 1,0-1-4,0 1 1,-4-1-97,1-3 1,-5-1-76,4-3 1,-3-2 48,3 2 1,-3-2-187,3-1 1,-3-2 98,3-2 1,-4 3-130,5-3 0,-2 1 93,1-1 0,3 2 98,-3-2 1,3-1-75,1 1 1,-4-1-12,0 1 0,1 1 109,3-5 1,0 4-89,0-4 1,-4 4 146,0-4 1,1 1-73,3-5 1,0 1 10,0-1 0,0 1-32,0-1 1,0 1 74,0-1 1,-4 4-75,0 1 1,0 3 4,4-4 1,0 5 24,0-1 1,0 2-20,0 2 0,-3 0 0,-1-1 1,0 2 0,4 3 0,0-3 21,0 2 1,0-2-14,0-1 1,-4-1-178,1 1 1,-1 0 86,4-1 0,0 1 92,0 0 1,0-1 0,0 1 0,0 0-48,0-1 0,-1 1-104,-3 0 0,3 3 69,-3 1 0,3 4 239,1-1 1,-1 3-56,-3 0 1,3 5 26,-3 0 0,3 3-61,1-4 1,-2 6-14,-1-2-29,2-2 0,-4 3 13,5-4 1,0 3-185,0-3 144,0 4-156,0-7 1,0 4 81,0-5 0,0 4-2,0-1 1,3 5 67,1-5 0,0 4 6,-4-3 136,0 4-127,0-7 150,0 9-1567,0-4 1348,0 0 47,0 4 7,0-9 0,-2 8 60,-1-6-40,2 6 3,-4-8 15,5 9-35,0-9 29,0 8-20,0-3 28,0 1-19,0 2 241,0-3-250,0 15-4,0-7 0,5 7 159,-4-10-30,4 0-60,0 0 24,-4 0-44,4 0-17,0 0 2,-4 0 1,5 0-48,-2 0 61,-3 0-90,9 0 61,-4 0-11,6 5 4,-1-4 0,-4 4 6,1-5-8,-1 0 0,4 0-2,0 0 0,-3 0 22,-1 0 1,1 0-17,3 0 0,-4 0 10,1 0 0,-1 0-8,4 0 0,2 0 0,2 0 0,-3 0-9,3 0 0,-3 0 7,-1 0 1,1 0-12,-1 0 1,0 0 10,0 0 0,0 0 12,0 0 1,1 0-14,-1 0 0,4 0 79,0 0 1,-1 0-74,-2 0 1,-1 0 2,0 0 0,0 0 253,0 0-198,5 0 0,-3 0-20,2 0 1,-3 1 1,-1 3 1,0-3-55,1 3 1,0-3 45,3-1 1,-3 0-96,3 0 0,-1 0 58,1 0 0,-3 0-7,3 0 0,2 0 17,2 0 0,-2 0-5,2 0 0,-2 0 6,2 0 0,1 0-5,-5 0 0,4 0-29,0 0 1,-2 0 27,2 0 0,-2 0 21,2 0 0,1 0-21,-5 0 0,5 0 1,-2 0 0,0 0-14,0 0 1,-3 0 10,4 0 1,-4 0-26,3 0 0,-4 0 24,1 0 1,1 0 0,-1 0 1,3 0-15,-3 0 0,1 0 19,-1 0 0,-1 0 40,4 0 0,-3 0 5,4 0 0,-4 0-33,3 0 1,-3 0-9,4 0 0,-5 0-15,0 0 1,3 0 26,-3 0 0,3 0-62,-3 0 1,-1 0 55,2 0 1,1 0-59,-1 0 1,0 0 4,-4 0 1,0 4-12,0-1 1,0 1-82,0-4 114,1 0 0,-5 0-8,1 0 12,-1 0 0,0 0-14,1 0 1,-4 0 40,3 0-42,0 0 1,5 0 52,-1 0-33,0 0 0,0 0 10,0 0-42,0 0 24,1 0 7,-1 0 0,-4 0-6,1 0-248,-6 0 693,3 0-417,-5-5 5,0 4 3,5-4 0,-4 5-51,4 0 51,0 0-50,-4 0 1,6 0-114,-4 0 120,-1 0-1,8 0 11,-9 0-11,9 0 216,-9 0 134,4 0-275,-5 5 32,0-4 0,0 5 18,0-2 2,0-3-50,0 9 0,0-7-58,0 4 0,0-3 98,0 3-63,0 1 1,4 3 24,-1 0 1,1 0-36,-4 0 0,0 2-25,0 2 1,0-3-4,0 3 0,4-3 26,0 0 0,-1 2-1,-3 1 1,1 1 9,3-1 0,-3-1-8,3 5 1,1-6-68,-1 2 1,1 1 59,-1-1 0,-3 1-4,3-1 1,0-2-17,0 1 1,0 0 19,-4 1 1,4-1-54,-1 4 1,1-4 36,-4 1 1,0-2 2,0 2 0,0-2-3,0 2 0,1 1 49,3-1 1,-3-1-44,3-2 0,-3-1-22,-1 0 0,0 4 18,0 0 1,0 1 2,0-1 0,1-2 94,3 6 0,-3-5-78,3 1 0,-3-2-61,-1 2 0,0-3 57,0 3 1,2-1 192,1 1 0,-1-1-68,1 4 1,2-3-269,-1 4 0,3-6 60,-3 2 1,1-2 50,-1-2 0,-3 0 28,3 0 1,1 0 22,-1 0 1,-1-3-346,-3-1 181,5 1 0,-4 3-10,3 0 1,-1-4 28,0 1 52,-1-1 1,4 5 15,-2-1 1,-3 1-11,2 3 0,-1-3 15,-2 3 0,0-2-6,0-2 0,3 0-11,1 0 1,0-3-39,-4-1 132,0 0 1,0 5-87,0-1 1,0-4 124,0 1-99,0-1 8,0 4 9,0 0 1,0 1-4,0-1 0,0-4 104,0 1 0,0 0-104,0 7 0,0-2-5,0 2 1,0-3 35,0-1 1,1 0 3,3 0 25,-3 1 1,5-1 6,-2 0 0,-2 4-44,6 0 0,-6-4 1,2-4 0,-3-3-296,-1 3 1,2-3-108,1 4 370,-1-6 0,3 4-40,-5-2 0,0-1 190,0 4 1,0-3 99,0 3-121,0 1 1,0 3-78,0 0 27,0 0-38,0 0 45,0 0-2,0 1 31,0-6-268,0 4-191,0-9 228,0 4 131,0 0 10,4-4 0,-2 5-37,1-2 6,-1-3 309,3 9-240,-4-9 1,5 8-438,-2-5 160,-3 0 712,4-4-677,-15 0 93,8 0 89,-13 0-67,13 0 54,-2 0-11,-1 0 0,2 0-27,-4 0 95,4 0-68,-7 0 2,4 0 192,-5 0 0,0 3-112,0 1 0,3 0 160,1-4-165,-1 5-8,-3-4 0,4 5-23,-1-2 1,4-3-112,-3 3 1,3-3 67,-3-1 0,3 0-254,-3 0 169,-1 0 1,-3 0 82,0 0 1,0 0 83,0 0 1,-1 0-95,1 0 0,-4 0-3,0 0 0,-3 0 69,3 0 0,-5 4 204,2-1 0,0 5-85,0-4 1,0-1 59,0-3 1,-2 4-60,5 0 1,-4 0-63,4-4 1,-3 3-94,3 1 0,-1 0 84,1-4 0,2 0 6,-1 0 1,0 0-45,-1 0 1,3 0-131,-3 0 0,-1 0 43,1 0 1,-1 0 14,1 0 1,1 0-13,-5 0 1,5 0 49,-5 0 0,2 3-6,-2 1 1,-2 0 0,2-4 1,-2 4 173,-1-1 0,1 1-54,2-4 1,-2 4-94,3-1 0,-2 5 139,1-4 0,-1 4 18,5 0 1,-4-2-115,0 1 1,-1-3 25,1 4 1,0-2-99,4 1 0,-4-1 52,4-2 0,-3-3 26,3 3 0,-4-1-65,4 0 1,0-1-184,4 1 0,0-2 38,0-1 0,3 0 77,1 0 1,0-3-69,-5-1 0,1 0 98,0 4 0,-1-3-39,-3-1 0,2 0 27,-2 4 1,-2 0-31,-2 0 0,2 0 21,-1 0 0,0 1 112,0 3 1,-4-3-29,4 3 0,2-3-23,1-1 0,-1 4 159,1 0 1,0-1-106,4-3 1,0 0-48,-1 0 11,1 0 1,0 0 19,0 0 0,4 0-19,-1 0-156,1-4 1,-5 2 100,1-1 0,4 1-13,-1 2 0,5 0-45,-5 0 0,5 0 47,-5 0-12,6 0 3,-8 0-118,8 0-433,-3 0 500,5-5 44,0 4 1,0-5-42,0 2-20,0 3 45,0-9 0,0 8 199,0-6-163,0 6 1,0-5-28,0 4 31,-4-3 0,2-6-6,-1 1 1,1 0-1,2 0 1,-3 0-113,-1 0 1,-1-2 60,1-2 1,3 2-90,-3-6 1,3 4 69,1-4 0,0 1-34,0-4 1,-4-1 77,1 1 0,-1-2-25,4-2 0,-4 3 127,0-3 0,-1 2-130,2 2 1,1-1 99,-1 1 1,-2 1-87,1 2 1,-3-2 6,3 3 0,-1 0 114,1 0 0,3 3 121,-3-4 1,-1 1-181,2-5 0,-1 1-172,4 0 1,0-2 221,0-2 1,0 2-59,0-2 0,-1-1-86,-3 1 1,3-4 64,-3 4 0,3-1-217,1 1 0,-4 2 56,0-2 1,-1 3 291,2 0 0,1 5 45,-1-1 1,-2 4-85,1-3 0,-4 3-197,5-4 1,-1 4 67,4-3 0,-4-1 55,1-3 0,-1-1 28,4 1 0,0 0 159,0-1 0,0 1-82,0 0 1,0 0-218,0-1 0,0 1 64,0 0 0,0 0 43,0 4 1,0-2 47,0 5 0,0-3-45,0 3 0,0 3 130,0 5 0,0 0-85,0-5 0,0 5 136,0 0-136,0 4 106,0-7-104,0 4-20,0-5-72,0 0 121,0-1-58,0 6 1,0 0 25,0 2 336,0 3-351,5-4 1,-3 5-45,6 0 23,-6 0-14,8 0 28,-4 0 0,6 0-12,-1 0 0,-4 0 17,1 0 0,-1 0-11,4 0 1,4 0 18,0 0 1,1 0-16,-1 0 1,-1 0-1,4 0 0,1 0 18,3 0 0,0 0 51,1 0 1,0 0-26,3 0 0,-2 0-27,2 0 0,-1 0-30,1 0 1,-3 0 33,4 0 1,0 0-45,-1 0 0,1 0 37,-1 0 1,-1 0-185,5 0 1,-5 0 102,1 0 0,-3 0 43,0 0 1,-2 0 69,-3 0 0,2 0-44,-5 0 0,4 4 103,-5 0 0,5-1-76,-4-3 0,4 4-32,-5 0 1,5-1 18,-4-3 1,4 0 135,-5 0 0,6 0-107,-1 0 0,-2 0-64,2 0 1,-4 0 27,3 0 0,-4 0 17,1 0 1,1-3-3,-1-1 0,3 0-5,-3 4 0,1 0 38,-1 0 0,-2 0-36,2 0 1,-3 0 8,-1 0 0,0 0-17,1 0 1,-1 0 2,0 0 1,1 0-16,3 0 0,-2 0 23,1 0 1,-1 0-126,-2 0 0,0 0 123,0 0-185,1 0 1,-1 0 91,0 0 1,-4 0 7,1 0-32,-6 0 1,4 0-134,-2 0 190,-3 0 34,9 0 1,-7-1-88,4-3 158,1 3 1,3-5-110,0 2 31,0 3 0,0-5 33,0 2 1,-3 3-48,-1-3 0,-3 3-257,4 1 157,-6 0 268,3 0-56,0 0-52,-4 0 235,4 0-237,-10-5-5,-1 4 207,-5-4 0,5 3-169,2-1 4,-2 1-48,4-3 1,-6 4 70,4-3-59,-5 3-2,3-4 1,-5 5-46,0 0 0,3-1 39,1-3 0,-1 3 4,-3-3 0,0 3-46,0 1 0,0 0 39,0 0 0,-2 0-47,-2 0 1,2 0 41,-6 0 0,1 0-5,-5 0 0,1 0 0,0 0 1,-2 0-71,-2 0 0,1 0 45,-5 0 1,6 0 148,-3 0 0,0 0-59,1 0 0,-1 0-36,1 0 1,2 4 35,-2 0 0,-1-1-41,1-3 0,0 0 40,3 0 0,-3 2-28,0 1 0,0-2 8,4 3 0,0-1-9,-1 0 0,2-1-77,3 1 1,-3-1-19,2-2 0,-2 3 81,-1 1 0,-1 0 1,1-4 1,0 0-9,-1 0 1,1 0-117,0 0 1,-1 0 56,1 0 1,2 3 18,-2 1 1,6 0 7,-7-4 0,3 0-151,-2 0 0,0 0 127,-1 0 0,1 0 123,0 0 0,3 0-69,1 0 0,0 0-37,0 0 0,2 0 32,4 0 1,1 0-17,0 0 0,0 0-19,0 0 1,3 0 37,1 0-45,4 0 1,-3 0-74,2 0 0,3 1 16,-3 3-152,3-3 7,1 4 0,0 0 282,0 2 0,0 0-86,0 0 1,0 1 108,0 3 1,0 4-89,0 0 0,0 4 53,0 0 1,0 2-40,0 1 1,0 4-6,0 0 1,1 4 7,3-4 1,-3 5 1,3-1 1,1-1 123,-1 0 0,3 1-76,-3 4 0,3-1-68,-3 1 0,1-1 37,-1 1 0,-3-1-43,3 1 0,1-1 44,-2 1 0,1-5-61,-4 1 0,4-1 30,0 0 0,-1 2-7,-3-5 0,0 4 7,0-4 0,4 4-2,0-4 1,0 0-56,-4-4 1,1 2 55,2 2 1,-1-2-23,1 2 1,-1-3 14,-2 0 1,0-1-79,0 0 1,0 1 67,0-1 1,0 0 76,0 1 1,0-2-75,0-3 0,0 2-1,0-5 0,0 4-81,0-4 0,3-1 65,1-2-90,0-1 98,-4 0 0,1-1 16,3-3 73,-3-2-35,4 0 1,-4-4-79,3 3 32,-3 2 0,5-4 120,-2 1 1,-3 0-89,3 1-39,-3-3 62,4 4-83,-3-5 37,2 0-1,-4 5 0,2-4 72,1 3-5,-1-3 1,3-1 47,-5 5-64,0-4-27,0 9-15,0-4 3,0 0 0,0 1 34,0-4-22,0-1 0,3 4-6,1-3 0,0 0-3,-4 4 0,1-3-59,3 4 1,-3-5 55,3 5 0,-3-5-13,-1 5 13,5-6-21,-4 8 0,4-7-142,-5 4 142,5-4 16,1 7 0,2-9-22,-1 3 21,1-3-14,3-1 1,0 0 34,0 0 1,-3 0-56,-1 0 1,0 0-37,5 0 75,-1 0 1,0 0-2,0 0 1,0 0 18,0 0 1,4 0-30,0 0 0,0-4 46,-4 0 0,4 1-44,0 3 1,1-2 104,-1-1 0,-3 1-91,3-1 1,1 2 3,-1 1 0,5 0-45,-1 0 49,-3 0-2,5 0 1,-4 0-30,6 0 1,-1 0 26,0 0 0,1 3-5,-1 1 0,0 0-11,1-4 1,-1 0-148,0 0 1,-3 0 73,0 0 1,0 0 44,7 0 0,-2 0 57,2 0 0,-1-2-52,1-1 1,-1 0-50,4-4 0,-4 1 51,1-2 0,-2-1-104,-2 6 1,1-5 96,-1 5 1,-4-2-1,1 1 1,-4 3-38,4-3 0,-6 3-39,2 1 1,-2-4 101,-2 0 1,0 1 0,0 3 1,0-2 68,0-1 1,2 1-103,2-1 0,-3 0 33,3-1 0,-3 3-18,-1-3 0,4 2-49,0-2 0,0 3 56,-4-3 0,4 3-9,0 1 0,1 0-89,-1 0 1,-3 0 40,3 0-74,-2 0 1,-2 0-23,0 0 94,0 0 1,-3 0 7,-1 0 0,-3 0 110,3 0 0,-3 0-34,3 0 0,-3-1 38,4-3 0,-5 3 63,5-3 0,-4-1-87,3 1 1,-3 1 62,3 3 0,-3-4-64,3 0-7,1 1 14,3 3 1,0-2-84,0-1 36,0 1 1,1-3-11,-1 5 0,-4-3-125,1-1 1,-5 0 19,5 4 90,-6-5 1,7 3 7,-5-6 0,-1 5 95,-3-5 1,0 4-70,0-3 179,0 5 0,-1-8-59,-3 2 1,3 2-94,-3-1 0,3 3 137,1-4 0,-1 1-105,-3-4 0,3 3-104,-3 1 0,3-1 108,1-3 0,0 0-160,0 0 1,0-1 80,0-3 0,0 1-120,0-5 0,0 2 29,0-2 0,-4-2 29,1 3 1,-2-7 96,1-1 1,1 1-6,-4 6 1,5-2 115,-2 3 1,3-2-93,1 1 1,-2-2 103,-1 3 0,1 0-73,-1 0 1,1 3-29,2-4 0,0 2-36,0-2 1,-3-2-70,-1 2 0,0-2 106,4-1 1,0-2-8,0-2 0,0 2-281,0-6 1,0 1 72,0 0 0,-1-2 118,-3 4 1,3-2-27,-3 3 0,3-4 159,1 4 0,0 0-38,0 3 0,-1 2 42,-3 3 0,3-2 5,-3 5 0,-1-4-49,1 5 1,-3-1-18,3 4 1,-3-1 5,3 1 0,-1-1-73,1-3 0,3 2 69,-2-1 1,-2 1-152,1 2 1,0 4 40,4-1 0,-4 1-171,1-4 276,-1-1-47,4 1-49,-5 5 73,4-4-94,-4 4 233,5-5-184,-5 0 181,4-1-104,-4 1 0,1 4 4,0-1 0,0 5 49,4-5-67,0 6 0,0-4 9,0 2 521,0 3-518,0-9-14,0 8-57,0-3-52,-5 5 124,4 0-33,-4-5 0,4 4 4,-3-3-4,3-2 1,-8 4 4,6-6 1,-2 6 140,1-2 0,3 2 73,-3-2 145,-2 3-298,0-4-1,-6 5 0,1 0-14,0 0 0,4 0 29,-1 0 1,1 0-64,-4 0 1,-1 0 55,1 0 0,0 0-22,0 0 0,0 0-115,0 0 1,-2 0-64,-2 0 0,2 0 201,-6 0 1,1 0-58,-5 0 1,1 0-6,0 0 1,-1 0-10,1 0 0,0 0 157,-1 0 1,0 0-80,-3 0 1,2 0 127,-2 0 0,1 0-37,-1 0 0,3-4-62,-3 0 0,1 1-24,-1 3 1,2 0 12,-2 0 0,-1 0-163,1 0 1,-5 0 84,1 0 1,-2 0 155,-2 0 0,4 1-101,1 3 1,0-2-54,-1 5 0,-1 0 33,5 0 0,-1 2-89,1-5 1,2 3 6,-2-3 1,2 3 75,-3-3 1,5 1 22,0-1 0,-2-3-29,2 3 1,3-3-35,-3-1 1,3 3 8,1 1 0,0 0 95,4-4 0,1 0-70,-2 0 0,3 1-112,1 3 1,-1-3 32,1 3 0,0-2 65,0 2 0,0-3-89,0 3 1,3 1 63,1-1 1,3-1-22,-3-3-22,4 5 26,-7-3 1,9 4-7,-3-2-144,3-3-14,1 4 159,0 0 0,0-3 51,0 6 0,0-1-53,0 4 1,0 2 156,0 2 0,0 2-93,0 5 1,0 2 71,0 2 1,4 0-5,-1 7 1,1-3 98,-4 4 0,4 2-193,0-7 1,-1 6 62,-3-5 0,4-2-98,0 2 1,3-4 52,-3 4 0,3-4-138,-3 4 1,4-5 82,-5 1 1,5 1 26,-5-1 1,5 0-74,-4-4 0,1 4 23,-2 0 0,-1 5 61,1-1 1,-2 3-29,-1 0 1,0-3 51,0 0 1,2-4-44,1 3 1,-1-3 42,1 4 0,-1-5-24,-2 1 0,0-4 4,0-3 0,3 1-41,1-5 0,1 1-1,-1-1 1,-3-7-91,3 4 0,1-4 106,-2 3 0,2-3-20,-1-1 1,-3-3 10,3 3 0,-1-3-55,0 4 31,-1-1 0,4 1 134,-3-1 0,-1-3-66,1 3 0,0-3-28,1 3 0,-3 1 126,3 3 0,-3-4-109,-1 1 1,1-1 1,3 4 1,-3 1 2,3-1 0,-3-4-156,-1 1 0,1-5-55,3 5 73,-3-6 56,4 3-19,0-5 100,-4 0 1,6 0-110,-4 0 393,-2 0-206,9 0 125,-8 0-203,8 0 0,-8 0 24,5 0-24,-4 0-2,2 0-14,0 5 36,-4-4-112,4 4 67,0-5 88,-4 0 190,4 0-233,0 0 9,-4 5-16,9-3 1,-5 4-2,3-3 1,2-1 10,-3 1 1,3 0-98,1 1 99,0-3 0,2 8-7,2-6 1,-3 5-69,3-5 1,-3 2 53,0-1 0,-1-3-3,0 3 0,1-3 0,3-1 0,-1 4 10,4 0 0,-4 0-8,1-4 0,1 0-8,-1 0 0,4 0-3,-5 0 0,5 0-2,-4 0 0,4 0-17,-5 0 1,5 0 24,-4 0 0,4 0-116,-5 0 0,5-2 106,-4-1 1,0 0-89,-4-4 0,4 3 71,0-4 1,1 5-36,-1-5 1,-3 6 42,3-2 1,-3-1 3,0 1 1,2 1 40,1 3 0,0-4-60,-4 0 0,1 1 4,-1 3 0,0 0 10,0 0 0,4 0 69,0 0 0,0 0-46,-4 0 0,4 0 22,0 0 1,1 0-33,-1 0 1,-2 0 1,6 0 1,-4-4-35,3 0 1,-4 0-6,1 4 1,1 0 62,-1 0 0,4 0-30,-5 0 1,3 0-94,-3 0 1,-1-1 83,2-3 0,-3 3-44,-1-3 0,0 2 4,1-2 0,-1 3-2,0-3 0,0-1 5,0 2 0,0-5 15,1 4 1,-1-1-81,0 2 1,-1 0 63,-3-4 1,3 4 2,-2 0 1,-3 0-38,-2-1-77,4 3 1,-6-5 58,3 2 78,-3 3 159,-1-4 22,5 0-163,-4 4 1,4-5 83,-5 2 0,4 1-57,-1-4 0,2 3-6,-1-3 1,-1 3-27,4-3 0,-3 3-1,3-3 0,-3 3 1,3-4 27,-4 6-42,7-8 0,-4 5 21,5-2 0,-3-2 9,-1 5 1,-5-1-22,2 1-29,2 3 0,-3-7 32,4 4-96,-4 0 105,2-1 1,-5 3-12,0-6 44,0 6-60,0-8 53,0 4 1,-1-4-48,-3 2 46,3-2 1,-6 8-22,4-6 1,1 5 16,-1-5 0,1 4-12,2-3-1,-5 0 0,4-5-27,-2 1 26,1 0 0,2 0-112,0 0 1,-1-4 64,-3 0 0,3-1-96,-3 1 0,3-2 110,1-6 1,-1 1-27,-3 0 0,3-1 50,-3 1 1,2 0-2,-2-1 0,3-3-45,-3 0 1,3 0 5,1 4 0,0-4 131,0 0 1,0-2-66,0 2 0,0 3 22,0-3 1,1 2-44,3 2 1,-3 0 16,3-1 0,-3 5-42,-1-1 1,0 2-4,0-2 1,0-1 26,0 5 0,0-1-2,0 1 0,-1 3-46,-3-3 0,3 3 35,-3 0 0,3 1 27,1 0 0,-4 0-26,0 0 0,1 0 0,3-1 0,-2 1-6,-1 0 1,1 0-1,-1 0 1,1 0-46,2 0 1,-3-1 51,-1 1 1,-1 0-5,1 0 1,3 0-5,-3 0 0,-1-1 21,2 1 0,-1 4-51,4-1 96,-5 1 0,3-3-10,-6 3 150,6-3-60,-3 3 0,3 1-90,-1 2-14,1-2 58,-3 5-193,5-4 147,-5 5 0,4-1-171,-2-3 0,0 3-17,-1-3 0,2 3-4,-6 1 176,1-5 0,-4 4-57,0-3 1,3-1-11,1 1 0,1-1-6,-2 2 1,-2 1 322,3-1 0,-2 0-117,2-1 0,-3 3 46,2-3 0,2 0-83,-1 0 0,-1 0-18,-3 4 0,4-4-73,-1 1 0,1-1-65,-4 4 0,-4-4-54,0 0 1,0 1 136,4 3 1,0-1-153,-1-3 1,-3 3 64,1-3 0,-5-1 150,4 1 1,-4-1-80,5 1 1,-6 3 52,1-3 0,2 0-44,-2 0 1,2 0-16,-2 4 1,-2-4 104,3 1 1,-4-1-89,0 4 1,0 0 70,-1 0 0,1 0-46,0 0 1,3 4-19,1-1 0,-1 6-14,-3-2 1,-1 0-110,1 0 0,0-3 149,-1 3 1,1-3-34,0 3 1,3-4 46,0 1 0,5 1-45,-5-2 1,5 1-6,-1-4 1,3 0 4,1 0 0,0 0-97,0 0 0,-1 0 100,1 0 0,4 4-142,-1 0 0,1-1 6,-4-3 0,0 1 93,-1 3-25,1-3 0,0 4 11,0-5 1,3 4 17,1 0-35,0 0 4,-5 1 0,1-3 18,0 5 1,4-4-94,-1 1 0,1 1 43,-4-2 1,3 2 34,1-1 1,-1-1 42,-3 4 0,0-5-47,0 2 0,0 1 137,-1-1 1,5 3-66,0-3-56,4 0 84,-7 1 1,8-4 142,-6 3 0,6 2-181,-2 1 0,3-1 17,1 2 1,0 1-42,0 5 0,0 0 42,0 5 1,0-1-53,0 5 1,0-1 34,0 0 0,0 1-59,0-1 0,0 0 53,0 1 0,0 0-3,0 3 1,0-2-38,0 2 0,0 1 32,0-1 0,-1 5-22,-3-1 1,3-1 16,-3 0 0,3-3 114,1 4 0,-2-4-108,-1 4 1,1-4 2,-1 4 1,1-5 1,2 1 0,0-2 67,0 2 0,0-4-69,0 4 1,2-5 17,1 5 1,0-3-74,4 0 0,-3-5 66,4 1 1,-5-6-154,5 2 0,-2 2 83,1-3 1,2-2-82,-5-5 0,3 0 61,-3 5 0,1-5 17,-1 0 1,-3 1 49,3 3 1,0-3-11,0-1 0,0 0 76,-4 5 0,4-1-58,-1 0 0,5 0 86,-4 0 1,1-1-53,-2-2 1,-2 2-126,3-3 1,-1 2 113,0-2-143,-1 3 0,4-5 41,-2 2 51,-3 3-22,4-8-12,-5 8 155,0-4-154,0 0 179,0 4-134,5-9 38,-4 9 46,9-9 0,-4 5-67,5-2 1,0-3 149,1 3 1,-1 1-89,0-1 0,1 3-99,3-3 0,-1 3 67,4-3 0,-3 5-74,4-2 0,0-1 70,3 2 1,0-2-125,1 2 1,3 0-99,0-4 1,1 0 129,-1-4 1,-1 0-31,5 0 1,-6 0 43,2 0 1,-2 0-163,-2 0 0,1-2 76,-1-1 1,-3 1 155,-1-1 1,0-2-105,0 1 0,2 0 112,-5 4 1,3 0 65,-3 0 1,4 0-107,-4 0 1,1 0 74,-1 0 0,-1 0-77,4 0 0,-3 0 108,4 0 0,-5 0-76,5 0 0,-4 0-3,4 0 1,-5-3 7,5-1 0,-5-4-421,1 5 1,-3-5 153,-1 5 1,0-5 137,1 4 0,-5-4-73,0 0-44,1 3 447,3-5-252,0 4 124,0-5 1,-1 0-57,-2 0 0,0 3 40,-4 1 1,4-1-88,-5-3 1,6 0 8,-2 0 0,2 0-49,-1 0 0,1-2 46,-1-2 0,2 3-69,1-3 0,-1-1 58,-3 1 1,3-5-114,-2 2 1,2 0 91,1 0 1,-1-1-16,-3-3 1,2-1-179,-5 1 0,-1 0-23,-3-1 1,0 1 187,0 0 0,0-1-32,0 1 0,0 1 84,0 2 0,0-2-95,0 3 1,0-2 172,0 1 1,0-1-86,0 5 0,0-3 105,0 3 0,0-5-11,0 1 1,0-2-85,0-1 0,0 0-64,0-1 1,4 1 63,0 0 1,-1-1-2,-3 1 1,0 3-60,0 1 0,0 3-130,0-4 1,-1 6 118,-3-2 0,2-1 35,-5 1 1,3 0 65,-4 4 0,2 0-78,-1-1 0,-2 1 113,5 0 0,-4 0-97,0 0 1,2-4 67,-1 0 0,3 0-45,-4 4 0,2-4 13,-1 0 0,-2-5 16,5 2 1,-1 0-22,2 0 0,0 4 173,-4-1 0,4 7-55,0 0 0,-2 4 189,1-3-262,-5 5 1,3-7 110,-5 5-85,0 0 0,-1 4 27,1 0 0,0 0-59,0 0 0,4 0-162,-1 0 1,1 0 44,-4 0 1,3 0 54,1 0 0,-1 0-73,-3 0 0,0 0 58,0 0 0,-2-3-43,-2-1 1,2 0 55,-6 4 1,4-3 35,-3-1 1,-1 0-11,-3 4 1,-1 0-1,1 0 1,-4 1 71,0 3 0,-4-1-82,4 4 0,-5-1 41,1 2 1,2 2-26,-2-3 0,4-1 10,-4 2 0,2-2 8,-2 1 1,-1 2 129,5-5 1,-4 3-87,4-3 0,0 3-38,4-3 1,-1 0-9,1-4 0,1 0 15,2 0 1,-1 0-88,6 0 1,-3 0 75,3 0 1,1 0-113,-2 0 1,3 0 58,1 0 1,-4-4 23,0 0 0,0 1 47,4 3-54,-5 0 0,3-4 44,-1 0 1,1 0-39,2 4 1,3 0 24,1 0 1,3-3-18,-3-1 1,3 0 27,-3 4-8,4 0 1,-7-1-128,3-3 1,1 3 92,-2-3 0,5 3-6,-5 1 1,4 0 4,-3 0 1,3 0-2,-3 0 1,3 0-75,-3 0 62,-1 0 21,-3 5 1,0-4-14,0 3 0,3 1-107,1-1 133,4 4-41,-7-6 24,4 7-14,0-7 0,-3 4 28,6-2 0,-2-3-30,1 3 8,3 2 0,-8 0 9,5 5 0,-3 0 15,3 1 0,-3-1 9,3 0 0,-4 4 1,5 0 1,-5 1-25,5-1 0,-1-2 1,4 6 1,-4-4 32,0 3 1,1-4-27,3 1 0,0 1-20,0-1 0,0 1 23,0-1 1,1-1-38,3 4 1,-3 1 22,3 3 0,1 2-5,-2 2 0,2 2 113,-1 6 1,-3 0-101,3 4 0,1-2 35,-1 5 1,1-4-28,-2 4 1,-1-5 8,1 1 0,2-6 7,-1-1 0,1-4-60,-1 4 1,-2-6 57,6 2 1,-5-2-66,5-2 0,-1-3 12,4-1 0,-3 1 31,-1 3 0,-1-3-10,2 0 1,2-1-5,-3 5 1,3-5-27,1 1 1,-3-4 29,-1 3 1,1-4-112,3 1 1,0-3 89,0-1 0,4-1-3,0-2 1,0 2-34,-4-3 1,1-2 28,3-1 0,-2-2-3,2 2 0,1-3-6,-1 3 1,4-3 68,0-1 0,0 0-55,3 0 0,-2 1 155,6 3 1,-3-1-85,0 4 1,0-3 77,3 3 0,2-3-185,1 3 0,2-4 45,-5 1 0,2-3-89,-2-1 0,-3 0 72,3 0 0,2 0-19,-2 0 0,1-4 35,-1 0 0,-2-4-100,2 0 1,1 2 72,-1-1 0,0-1 7,-4-3 0,4 4 92,1-1 1,-1 1-96,-4-4 0,0-1 61,1 1 1,-2 4-43,-3-1 0,-2 1 2,-4-4 1,-1 3 10,0 1 0,-4 3 23,1-3 1,-2 3-6,1-3 0,2 3-1,-5-4 0,3 1 85,-3-4 1,3 0-94,-3-1 1,4 0-14,-5-3 0,5 1 20,-5-4 1,2-1-134,-1-3 0,-1 2 84,4-2 0,-4 2 32,0-6 0,2 6 15,-1 1 0,1 1-2,-1-5 0,-2 5 21,6-1 1,-2 1-49,1-5 1,3 5 107,-2-1 0,1 1-56,3-5 0,-2 1-6,-3 0 0,2-1-3,-6 1 0,5 3-189,-4 1 0,-1-1 7,-3-3 0,0 3-23,0 1 0,0-1 169,0-3 0,-3-1-52,-1 1 0,-1 1 191,1 2 0,2-2-65,-6 3 1,5 0 53,-5 0 1,6 4-64,-2-1 0,-1-1 26,1 1 1,-1-4-54,2 5 1,-2-3 9,-3 3 1,-1 0-73,6-5 1,-6 6 74,2-2 0,0-1-39,0 1 1,-1 0 14,-3 4 0,4 1-7,-1 2 0,1-2 47,-4 3 0,-4 1-5,0-2 1,-1 1-21,1-4 1,1 3 3,-4 1 1,0 1-2,0-2 1,-3-1 6,2 6 1,-3-5-56,-4 5 1,2-2 38,-2 1 1,-1 3-10,1-3 0,-4-1 4,4 1 0,-1-1 61,1 2 1,2 1-57,-2-1 1,2 0-4,2-1 0,0 3 108,-1-3 1,-3 3-56,0 1 1,0 0 52,4 0 1,0 0-69,-1 0 1,2 0 9,3 0 0,-3 1-42,2 3 1,-2-3-112,-1 3 1,0 1 95,4-1 1,-3 3-100,2-3 0,2 3 54,-2-3 1,4 5 43,-3-2 0,3-1-56,-4 2 0,4-2 34,-3 2 1,4 1 14,-1-1 1,-1-2-14,1 2 1,-1-1 29,1 4 1,3 4-25,-3 0 0,2 0 31,2-4 1,-4 4 27,1 0 0,-1 5-46,3-2 1,3 0 129,1 0 0,-2 5-115,3 3 0,-2 1 13,2-1 0,-2-1 6,5 4 0,-3-4-42,3 1 0,0 2 38,4-2 0,-1 0-74,-3-4 1,3 4 63,-3 0 0,3 1-16,1 0 1,1-4-33,3 3 0,-3-2 34,3-2 0,1 0-56,-1 1 0,3-1 51,-3 0 0,3 2-109,-3 2 1,1-2 91,-1 2 0,-2-3-12,6-1 1,-5 5 30,5-1 1,-2-2-27,2-5 0,1 2 17,-1-2 1,2 1-18,1-2 1,4-2 2,0-5 1,0 4 13,-4 0 1,5-1-3,3-7 1,-2 3-4,1-2 0,1 2-1,3 1 0,4 0 153,1 0 0,2-4-87,-3 1 1,5-1-42,-1 5 0,2-6 10,2-3 0,-2 2-193,-2-1 0,2 0 66,-2-4 0,-2 0-12,2 0 1,-1 0 42,1 0 1,-2 0-93,-2 0 1,-2-4 182,2 0 1,-4-3-87,-3 3 1,2-3 163,-3 3 0,2-3-96,-1 3 1,2-4-36,-3 5 1,4-6 20,0 2 1,0 0 252,1 0 1,-1 0-56,0-5 1,1 5-47,-1 0 0,0 0-208,1 0 0,-5-3 76,1 2 1,-6-1-227,2-3 1,-2 5 85,-2 0 0,-4-1-5,1-3 1,-5 0 43,5 0 0,-6-1-84,2 1 1,-3-1 111,-1-3 0,0 1-31,0-4 1,0-1 38,0-3 1,-5-2-38,-2-2 0,1 1 129,-2-4 0,5 4-104,-5-1 0,2-2 15,-2 2 1,0 0 41,4 4 0,-3 0 165,3-1 0,-1 2-36,1 3 0,3-3 4,-3 2 1,3-3-111,1-4 1,0 2 14,0-2 0,0 2-76,0 2 0,-1 0 79,-3-1 1,3 1-111,-3 0 1,3 3 89,1 1 1,0 0-43,0 0 1,-4-3 8,0 2 0,1 2 12,3-2 0,-4 0 15,0-3 0,1 3-16,3 1 0,-4-1 21,0-3 0,-1 0-18,1-1 0,2 5 9,-6-1 1,2 5-34,-1-1 1,-3 7-3,2 0 0,-1 5 2,-3-5 0,0 6-4,-3-2 1,1 3-33,-4 1 0,3 0 46,-4 0 1,-1 0-18,-6 0 0,3 0 8,-3 0 0,-1 0 78,0 0 1,-4 0-32,2 0 1,0 3 2,-1 1 0,-3 0-34,-4-4 0,-1 4 9,5-1 1,-4 6 181,0-2 0,3 3-50,4 2 0,2-1-80,-2 0 0,3 0 18,4 0 0,1 0 0,0 1 0,-1-1-30,1 0 0,1 5 5,2 3 1,0-2-22,4 2 0,0 0-10,4 7 0,-1-2-95,1 2 0,0-1 68,0 1 1,1-3-43,3 4 0,-3 0 62,2-1 1,2 5-72,-1-1 1,4 1 59,-1-2 0,2 4-6,-2-4 1,3 0-7,-3 1 1,3-5 0,1 1 0,0-2 201,0 2 1,5-1-60,2 5 0,5-1 57,2 0 1,0 4-36,5-4 1,-1-1-154,5-2 1,-1-3 81,0 0 0,1-2-178,-1-3 1,0 2-18,1-5 1,-1 0-20,0-4 1,4 0 41,0 0 1,2-1 65,-2-2 1,2 2-17,6-3 0,-1-1-12,1 2 0,-3-6-29,2 2 1,-6-3 24,7-1 0,-7-1-5,3-3 0,-5 2 62,1-6 0,-3 5 4,0-5 1,-1 6 3,0-2 0,-3-1-43,0 1 1,-1 1 199,5 3 1,-1 0-60,0 0 1,4 0 156,0 0 1,2 0-109,-2 0 0,-3 0-103,3 0 0,-2-4-158,-2 0 0,1-5 70,-1 2 1,-1-3 109,-2-1 0,-2 3-23,-2 1 1,-3 0-473,3-5 1,-3 1 143,0 0 0,-2-4 49,-3 0 1,-2 0 129,-5 4 0,0-4 122,0 1 1,0-6 45,0 1 0,-5-2-95,-2-1 1,-2-1 170,1 1 0,-1-4-47,1 0 1,3 0-45,1 4 1,-1-5-25,2 1 0,-1-3 110,4 3 0,0-4-75,0 4 1,-1-2-39,-3 2 0,3 2-65,-3-6 1,3 4 98,1-4-27,0 5 1,0-3-2,0 2 0,-4 2-63,0-2 1,1 1-118,3-1 1,-4 5 127,0-5 1,-1 9-14,2-6 0,1 3 13,-1-2 1,-2 4-7,1-1 180,0 5-161,-1-7 1,3 8-17,-6-6 117,1 5 0,-4-2-59,0 5 1,-1 1 71,1 3 0,-4-2-81,0 5 1,-4 1 81,0 3 1,-2 0-58,-1 0 0,-5 0 4,1 0 1,-5 5-48,2 2 0,-4 7-6,0 0 0,1 1-56,2-3 1,-2-1 88,2 0 0,-2 0-72,-2 0 0,2 3 56,2-3 1,-2 3-30,2-7 1,2-1 20,-2 2 1,5-5 5,-1 5 0,0-4 92,4 3 0,-3-3-59,6 3 1,2-3-54,-2 3 1,6-3 28,-2 4 0,-1-5-45,1 5 1,-1-1 46,1 4 0,2 0-100,-2 1 0,-1 3 38,1-1 0,0 3-15,4-3 0,-4 0 21,0 5 1,1-4 4,2 3 0,5-3 65,0 4 1,0-1-59,0 5 1,-2-1 106,6 0 1,-1 4-94,4 0 1,0 8 169,0-4 0,0 4-53,0-4 0,5 1-48,2-1 0,3 2-82,1-2 1,2-3 65,2-1 0,-3 2-109,3-2 1,-3 0 102,-1-4 1,2 0-166,2 1 0,-3-1 85,3 0 1,-1-1-127,1-2 0,-3 1 82,3-5 1,-3 1-51,-1-1 1,1-3 115,-1 3 0,0-3-7,0 0 1,1-3 80,3-1 0,-2 2-105,2-3 0,2 0 112,2 0 1,-1-5-92,5 2 1,-2-3 111,8-1 1,0 0-51,1 0 0,2-5-19,-2-2 1,2-3-152,1-1 0,0 0 27,-4 0 1,2-1 5,-4 1 0,2 0 73,-3 0 0,0 0-23,-3 0 0,3-1 1,0 1 0,-1 0-9,-7 0 0,2 0 63,-5 0 0,0-1 7,-4 1 0,3 0 5,-3 0 0,2-1 14,-5-3 0,1 2 78,-2-2 0,3 3-67,-3 1 0,2-4 17,-1 0 1,0-1-36,-4 1 1,3-1-32,-3-3 0,4-2-24,-5 3 0,1-3-6,-4-2 0,0 0 53,0-3 0,0 2-11,0-2 1,-5-1-118,-2 1 0,-3 0 49,-1 3 1,-1 0-79,1-3 1,0 2 59,0-2 0,0 2 133,0 2 0,-1 1-63,1 2 1,-1 0 8,-3 4 0,3-4-2,-3 4 1,-2-1-15,3 1 0,-3 3 29,3-3 0,0 1-15,-5-1 0,6 3 4,-2-3 1,-1 3-9,1 0 0,-1 5 93,1 0 0,2 0-32,-1 0 1,-4-2 122,0 6 1,0-1 4,0 4-4,4 0-135,-7 0 0,3 5-33,-4 2 1,0 3 55,-1 1 0,1 4-68,0 0 0,-1 0 71,1-4 1,0 4-68,0 0 1,3 0-3,0-4 0,1 4-15,-5 0 1,2 1-143,3-1 69,-3 2 0,3 2 96,-4-1 0,0 1-5,-1 3 0,5 4-40,-1 0 1,0 0-19,-3-3 1,5-2 92,2-3 1,-1 2 4,1-5 0,1 0 90,7-4-55,-3 0 1,5 1 117,-3-1-180,3 0 11,5 0 0,-1-4-36,-3 1 1,3-1 47,-2 5 1,3-1 8,3 0 1,0 0-3,4 0 1,1 4-112,3 0 0,-3 5 31,4-2 0,-4 3 26,7 2 0,-2 3-5,-2 0 20,0 0 0,4-4 1,0 1-50,0-1 1,-3 0 43,3 1 1,-3-2-16,3-3 0,-2 2 12,-2-5 0,4 0-58,-1-4 0,5 3 43,-4-3 0,5 3 0,-2-7 0,4-1-79,0 2 1,-4-6 55,1 2 21,0-3-41,3-1 1,0 0 29,1 0 1,-5-4-9,1 1 0,-1-6-2,5 1 1,-2-1 54,-3-3 1,4 1-64,-4 0 0,2-4 6,-1 0 1,0-5 17,-4 2 1,5 0-11,-1 0 1,-3-1 63,-1-3 1,1 0-55,-1-1 1,0 1 68,-4 0 0,4-1-63,0 1 0,-2 0 69,-5-1 1,2 0-44,-3-3 0,2 2 9,-2-2 1,-1 3-135,-2 0 1,-3 2 117,3 3 1,-3-2-9,-1 5 0,-1-4 1,-3 4 0,2 0-8,-6 4 1,2-1-8,-1-3 0,-3 3 50,2-3 1,0-1-31,0 1 0,-2-1 11,3 1 0,1-1-16,-2-3 0,1-1 4,-4 5 1,3-5-57,1 2 1,-1 0 52,-3 0 1,0 4-16,0-1 1,-1 0 7,-3 4 1,2-2 99,-2 5 1,3-1-76,1 2 0,-4-2 5,0 6 0,0-5 75,4 4 0,-4-3-80,0 3 0,-3-1-7,3 2 1,-4 1 15,4-1 1,-5 0-36,2-1 0,0 3 35,0-3 0,-1 3-45,-3 1 1,3 0 14,1 0 1,-1 0-7,-3 0 1,-1 0-100,1 0 0,0 4 102,-1 0 0,-3 8-5,0-1 0,0 4-7,4 0 1,0-1 167,-1 4 0,2-4-93,3 1 0,-2-3 69,5-1 0,0 4-94,4 0 0,0 0 18,-1-4 1,5-3-87,0-1 0,4 0 78,-1 5 1,-1-1-131,2 0 1,-1 0 98,4 0 1,0 4-11,0 0 1,0 5-16,0-2 1,4 4-168,-1 0 0,1-3 82,-4-1 0,4 1 55,0 3 1,-1-1-4,-3-2 1,4 2 3,0-3 1,1 2 101,-2-1 0,-1 2-94,1-2 0,2 0 109,-1 0 0,3 5-47,-3-6 1,4 6 64,-5-6 1,6 2 4,-1-1 1,1 2-26,3-2 1,-1-2 31,0 2 0,1-6-57,3 2 1,-1 1 2,4-1 1,0 4 9,0-4 1,2-1-134,-5-2 1,5-1 70,-1 0 1,-2 0-132,2 0 1,-2-1-5,2-2 1,2 0 73,-3-4 0,3 3-87,2-3 1,-1 0 57,0-4 1,1 0 38,-1 0 1,0 0-27,1 0 0,-1 0 98,0 0 1,-1 0-72,-2 0 1,2 0 124,-2 0 0,-2 5-129,2 2 0,-1-2 9,5-1 1,-2 1 45,-3-1 1,3-1-24,-2-3 1,1 0 32,-2 0 1,2-3-34,-5-1 1,4-3 69,-4 3 1,3-4-63,-3 5 0,4-5 120,-4 4 1,0-3-33,-4 3 1,4 1 54,-1 3 0,1 0-99,-3 0 0,-1-4 6,0 0 0,0 0 10,0 4 0,0-3 8,0-1 1,1-1-149,-1 1 0,-1 2 70,-3-6 0,3 5-59,-2-5 0,-2 2 76,1-1 0,1-2-16,3 5 1,-4 0 136,1 4 0,-5-3 94,5-1-46,-6 0-108,8 4-4,-4 0 0,2-1 3,-1-3 0,-3 3-74,4-3 1,-5 3 23,5 1 1,-5-4-186,5 1 135,-1-6 0,1 4-347,-1-2 290,-4-3 67,2 3 0,-5-4 5,0 0 1,0 4-20,0-1 0,0 1 121,0-4-118,-5-1 0,0 1 14,-3 0 0,0-4-41,4 0 0,-4-1-6,5 1 1,-5 2-56,5-6 1,-6 0 82,1-3 1,2 4-13,-1-1 1,3-1-11,-3-6 1,0 2 23,0-2 1,-3-2 18,3-2 1,0 2 84,0-2 0,4 4-70,0-4 1,-2 4 99,1-4 0,-3 7 15,3 0 0,-1 2-92,1 6 0,3-3 112,-3 3 0,-1-1-59,2 1 0,-5 2 36,4-1 1,-1 1-54,2 2 1,1 0 90,-1 0-148,-3-1 1,1 1 60,-3 0 0,-1 0-8,6 0 0,-5 3 1,5 1 0,-5 3 1,4-3-14,-4 4 0,2-5 118,-6 4 1,5 0-102,-1 4 1,1 0 8,-4 0 0,0 0-17,0 0 1,-4 0 19,0 0 0,-5 0-19,1 0 1,2 4 10,-2 0 1,4 1 73,-3-2 0,-1 0-75,-3 4 1,1-4-40,2 0 1,-2 0 43,3 1 0,-2-3 3,1 3 1,-2-3-39,2-1 1,1 4 34,-5-1 0,7 5-94,-6-5 0,1 2 77,-5-1 0,2-1-15,-2 4 0,-1-4-4,1 0 0,-1 0-8,1 0 0,2-1 12,-2 1 1,2-1 20,2-2 1,0-2 92,-1-1 1,6 1-101,2-1 1,3 1 42,1 2 1,-1-3-26,1-1 1,0 0-31,0 4 0,0 2 30,0 1 0,-4 0-81,0 4 0,0 1 71,4 3 1,0 0-7,-1 0 0,1 0-72,0 0 1,4 4 28,-1 0 1,1 4-11,-4-4 1,3 1 28,1-1 1,3-2-67,-3 6 0,4-5 59,-1 1 1,3 2 6,1 1 0,0 4 6,0 0 0,0 1 0,0 4 0,1-4-2,3 3 1,-3 1-12,3-1 0,1 1 120,-1-5 0,3 0-105,-3 1 0,3-1 8,-3 0 1,5 0 8,-2 1 1,2-2-9,-2-2 0,3 2-19,-2-3 1,0-2-3,0-1 0,2 1 1,-3-1 0,2 0 14,-2-4 0,3 4-64,-2 0 0,-2-1 52,1-7 0,0 3-48,0-2 0,3-2 0,-3 0 23,3-1 32,1 4 0,1-8 20,-1 3 1,1-2 2,3 2 1,2-3-39,6 3 0,-3 1 2,2-2 0,-5 2 76,9-1 1,-5-1-61,5 4 1,2-3 83,-2 3 0,4-4-72,-4 0 1,0 2 72,-4-1 1,4 1-105,0-1 0,1-3-74,-1 3 1,-2-3-63,2-1 1,-2 0 97,-2 0 0,0 0-68,1 0 1,-1-5 47,0-3 1,-3 2-50,-1-1 1,-3 1 53,4-2 0,-5-2 118,0 3 1,3-2-25,-3 2 0,1-2 99,-3 5 0,-1-3-35,0 3 1,0-3-97,0 3 0,0-3 24,1 3 0,-5-4 83,0 5-127,1-6 0,2 3 86,-3-5-189,-2-1 0,-1 1 33,0 0 0,-1 0 40,-3 0 0,-3 0-44,-1-1 0,-5-2 66,2-1 0,-3-5 51,-1 1 1,1 2-60,2-2 0,-2-1-1,3-6 0,-2 3-1,2-3 1,2-3 112,5-1 0,-4-2-57,0-1 0,1-1 4,3 1 0,3-1-249,1 1 222,0-1 0,0 2-3,-1 2-181,1-2 0,-4 8 54,0-2 1,0 8 76,0 3 0,-4 2-4,1 2 0,-6 1 98,1 3 1,-1-2-76,-3 6 0,1-5 79,0 4 1,0-4 89,0 0 0,2 2-97,-2-1 0,6 3 60,-6-4 1,2 5-42,-2-5 0,1 5-16,3-5 0,-3 4 6,2-3 0,-1 3 32,2-3 1,-3 4 31,3 0-53,-3 1 0,-1 2-38,-1 0 0,1 0 23,0 0 0,-4 2-82,0 1 1,0 2 76,4 3 0,0 2-23,0-3 1,0-2 15,0-1 0,-1 1-30,1-2 1,0 5 0,0-4 1,0-1-3,0-3 0,-1 0-14,1 0 0,-4 2 25,1 1 1,-3-1-16,3 1 0,0-2 14,-5-1 0,2 0-3,-2 0 0,-2 2-8,3 1 1,-3-1 11,-2 1 0,1 2 73,0-1 1,-1 4-74,1-5 1,1 6 133,2-2 1,-1 0-76,5 0 0,-3-1 80,3 2-96,0 2 1,4-5-88,0 2 1,3-2 90,1-5 0,4 1 51,0 3-243,1-3-699,2 4 817,0 0 157,-5 1 1,4 7-32,-3 2 0,3-3-75,1 3 0,0 1-7,0-1 0,4 1 12,0-1 1,3-3-66,-3 3 1,1-2 61,-1-2 1,-2 0-79,5 0 0,-4-3 60,1-1 1,1 0-114,-2 5 0,2-1 54,-1 0 0,-3 0 26,3 0 0,-3 0 26,-1 1 0,0 2-24,0 1 0,4 0 36,0-4 0,-1-3-49,-3-1 88,0 1 0,0-1-68,0 1 32,0-6 1,2 4-19,1-2-1,-1-3 1,4 4 11,-2-5-8,-3 5 1,7-2-183,-4 4 173,5-4 0,-4 3-245,2-3 205,-2-1-6,0 8 1,-4-8 84,3 6-21,-3-1 1,1 4 36,1 0 1,-1 0-95,1 1 234,-1-1-184,-2 0 45,0 0-8,5 0-161,-4-4 101,4 2-14,0-7 33,-4 3-16,9-5 47,-9 5-43,9-4 1,-8 8 114,6-6 0,-4 5-99,3-5 1,-3 5 41,3-4 1,-3 3-10,3-3 1,-3 3 66,4-3-137,-1 5 1,4-8 55,0 3 0,1 1-52,-1-2 0,0 1 45,0-4 0,-4 0 7,1 0-56,-1 0 1,4 0-123,1 0 1,-5 0 134,1 0 0,-5 0-17,5 0 48,-1 0 1,4 0-32,0 0 0,-3 0 17,-1 0 1,1 0-9,3 0 0,0 0 24,0 0 0,2 0-20,2 0 1,-3 0-64,3 0 0,-1 0-5,0 0 1,-1 0-11,2 0 1,-3 0 27,-1 0 1,0 0 21,1 0 1,-5-1-13,0-3 1,1 3-8,3-3 1,-3 3 52,-1 1 0,-3 0-51,3 0 0,-3-1 96,3-3 0,-3 3 49,3-3-117,-4 3 1,6-1 117,-6-1 0,2 1-100,-1-1 95,-3 1-69,4 2-20,0 0 1,-2-3 16,4-1 1,-3 0-93,3 4 1,-3-1 36,3-3 1,-3 3-101,4-3 0,-5-1-139,5 2 222,-6-6 23,8 3 35,-9 0 1,8-4-54,-5 2 1,1-2-8,-1-1 1,-2 4 19,5-1 147,-4 1 1,3-3-70,-2 2 1,-3-1-27,3 1 1,-3 2-6,-1-2 1,0 5-8,0-5 1,4 1-13,-1-4 1,1 3 9,-4 1 1,1-1-2,3-3 1,-3 0-1,3 0 1,1 0 0,-1 0 1,3-1-1,-3 1 1,1 0 0,-1 0 1,-3 0-60,3 0 0,1-1 54,-2 1 0,1 4-194,-4-1 184,0 1 1,0-4-12,0 0 1,0 3-6,0 1 1,0 3-8,0-3 0,0 3 47,0-4 0,0 5 111,0-5 0,0 4-47,0-3 1,0 3-68,0-3 0,0 3 16,0-3 26,0 4 1,0-7-225,0 3 1,-4 1 54,1-2 1,-1 4 118,4-3-178,0 0 1,-1-5 100,-3 1 0,3 4 114,-3-1 1,1 2-152,0-1 248,1-3 1,-4 7-41,3-4 1,1 3-98,-1-3 0,0 4 244,-1 0 14,3-4-210,-4 1-29,0-5 0,3 0-178,-6 0 0,5 1 54,-5 2 1,4-2-29,-3 3 0,3-3 49,-3-1 1,-1 0 9,-3-1 0,0 1 6,0 0 0,0 0 122,0 0 0,-2 0-79,-2-1 0,3 1 13,-3 0 0,3 4 139,0-1 1,1 1-79,0-4 1,0 3 118,0 1 0,3 4-81,1 0 1,-1-2 21,-3 1-52,0 0 0,0 0-144,0 1 0,0-1 92,-1 4 1,1 0 38,0 0 0,0-4-213,0 1 1,0-1 35,-1 4 1,1-1 99,0-3 1,0 3-9,0-3 1,0 1 66,-1 0 0,1 1-56,0-1 0,0 2 143,0 1 0,-4 0-54,0 0 1,0 0-40,4 0 1,0 1-16,0 2 1,-4 0 14,0 4 0,-1-3-58,1 4 0,2-5 52,-1 5 0,-3-5-1,3 5 1,-1-4-53,4 3 0,-4-1-23,0 2 1,4-2 96,3-2 0,2-2-43,-1 6 0,-3-1 9,2 4 0,2 0-5,-1 0 0,3 4 11,-4 0 0,5 5-3,-5-1 1,4-2-100,-3 2 0,1-4 54,-2 3 0,2-3-10,2 4 1,2-6 29,-5 2 1,3 1-12,-4-1 1,6 0 0,-2-4 0,-1 2-15,1 2 0,1-3 122,3 3 1,0-3-98,0-1 0,0 1 20,0-1 0,0 1 31,0 3 0,0 2 107,0 6 1,0-1-80,0 0 0,0 1-35,0-1 0,0 4 9,0 0 0,0 1-6,0-1 1,1-3-32,3-1 1,-2 3 24,6-6 1,-5 3-70,5-7 1,-1 0 56,4-4 1,1 0-83,-1 0 0,0 0 23,0 0 0,1-1 41,3-2 0,-1 2-6,5-3 0,-5-1-2,5 2 1,-2-4-2,2 3 1,1-1-2,-5 2 0,5 0 27,-2-4 1,0 3 34,0-3 0,1 0 101,3-4 1,-3 4-136,-1-1 1,1 1 5,3-4 0,-3-1-32,0-3 0,-5-1 36,5-2 0,-4-3-42,4 2 1,-6-5 31,2-2 0,1-1-11,-1 1 1,1 1 0,-1-4 1,-3 3 114,3-4 0,-2 4 7,-2-3 1,0 4-61,0-1 0,0 3 122,1 0 0,-1 1-74,0 0 1,-4 0 39,1 0 0,-1 3-66,4 1 0,1 0 25,-1-5 1,0 1 0,0 0 0,4 0-127,0 0 1,1-4 21,-1 0 0,-5 0-86,5 4 1,-9-4-87,5 0 1,-2-1 61,2 1 0,-5 3-45,-2-3 1,-3-1 71,-1 1 1,0-4 17,0 4 0,-1 0 7,-3 4 1,-3-4 154,-8 0 0,2 1-34,-2 2 1,2 1 79,-2 0 1,3-3-23,-3 3 0,1-2-90,-1 5 0,3-2-41,-3-1 1,2 1 45,2 3 0,-4-3 6,0 2 1,1 2-35,2-1 1,0 1-105,-3-2 0,3-1 79,-3 6 0,2-6-13,2 2 0,-4 0 131,0 0 1,1 4-62,2 0 1,1-2 96,0 1 1,0 0-67,0 4 1,-2 0-95,-1 0 0,1 0 72,-2 0 1,-1 0-27,1 0 0,0 2-46,4 1 0,0 0 55,0 4 0,-4-1-99,0 2 0,0 2 71,4-3 0,-1 8-118,-3 4 0,1-1 109,-5 5 0,5 1 0,-5 10 1,4-1-10,-4 1 1,6 1-86,-2 2 0,3-4 215,0 1 0,5-2-77,-1-6 0,6 1 130,-2-1 0,3-3-87,1-1 1,0 0-45,0-3 0,0-2 18,0 2 0,4-5-131,-1 1 1,5 1 118,-4-1 0,4-1-203,0-2 0,2-1 80,1 0 0,0 1 39,0 3 1,2-2 10,1 2 0,-1-4-10,2-4 0,1 2 1,-1-5 1,3 3 7,-3-3 1,1-1 1,-1-3 0,-1-1 23,5-3 0,-1-2 45,4-5 0,-3 0-58,0 0 1,-1-2-2,5-2 0,-5 2 47,1-6 0,-4 1-38,3-5 1,-4 1-41,1 0 0,1-6 44,-1-1 0,1-4-45,-1 0 0,-3-2 33,3-2 1,-2-3-26,-2-4 1,2-1 52,-1 0 1,1 1-33,-5-1 0,2 4 18,1 0 1,-4 5-16,1-1 1,-5 2 126,5 2 0,-5 0-64,5 4 0,-6 3-31,2 7 1,-3 3 64,-1 5 0,0 3 285,0 1 1,-1 4-166,-3 0-117,-2 1 0,-5 4-89,0 1 1,-4 0 58,0 4 0,0 1 14,4 3 1,-1 1-22,-3 3 1,1-2-539,-4 1 0,0-1 217,0-2 0,-4 4 157,4 0 0,-7 5 227,-1-2 0,-4 3-100,4 2 1,-4 0-52,4 3 1,-5 3 28,2 4 0,0 9 444,-1 3 0,5 1-180,-1-5 0,4 1-47,3-5 0,3 4-41,5-4 1,1-1-189,3-6 0,2 1-64,5-5 1,1 0-147,3-3 1,-2-6-118,6-2 0,-1-3 142,4-1 1,1 1-36,-1-1 1,0-5 70,0-2 1,4-3 106,0-1 0,3 0 23,-3 0 1,5-1 143,-1-3 1,2-1 28,1-2 0,0-3-65,1 2 1,-1-2 136,0-1 1,1-4-49,-1 0 1,4-3-51,0 3 1,0-9-27,-3 2 1,-1-3 8,0 3 0,1-5-64,-1-3 1,0 1-259,1-1 1,-6 1 77,-2-5 1,-3 1 27,-1-1 1,-4 1-29,-4-1 1,-1 4 62,-2 1 1,-5-1 24,-3-4 1,-3 6-7,-4 2 0,1 2 255,-4 2 0,-1 1 10,-3 2 1,0 4-1,-1 8 1,1 2-20,0 5 1,-1 1-118,1 3 1,-4 3-86,0 8 1,-5 8 102,1 6 0,-2 5-89,-2 3 0,1 3 66,-1 4 1,5 1-23,-1 0 1,5-2-33,-1-2 0,4 1 191,3-5 1,4 1-34,8-5 0,2 1-86,5-1 0,1-4-259,3-3 1,2-3 91,5 0 0,1-1-125,3 0 1,-1-4 64,5-3 0,-2-4 84,2-4 1,2-2-27,-3-5 1,7 0-194,1 0 1,0-6 167,-4-5 1,5-5 16,-1-7 0,2-3 81,-6 0 0,7-6-66,-7-2 1,-1 1 132,-2-4 1,-2-3-113,2-1 0,-4-2 8,-8-2 1,2 0 36,-5 1 1,-1 3 105,-3 0 0,-5 9-13,-2-2 1,-3 8 170,-1 0 0,-4 7 21,0 5 1,-5 1-101,2 2 0,-2 5-51,1 2 0,-2 4-3,3 4 0,-5 3-10,-3 8 1,1 7 2,-4 8 1,3 7 8,-4 4 0,5 8 5,-1 3 0,2-1-4,2 1 0,5-1-93,2 1 0,4-4 72,3-7 0,3 0-246,5-8 1,0 2 91,0-9 1,5 0 124,3-3 1,2-2-197,1-3 0,4-5-293,-1-6 1,5-4-35,-4 0 1,5-10 44,-2-4 1,3-12 301,2 1 1,-1-11-31,0-1 0,1-7 253,-1 0 1,-3-6-91,-1-1 1,-3-6 157,4 2 1,-7-6-12,-1-2 0,-1 2-5,-6 6 0,0 5 25,-4 10 0,-5 2-79,-3 13 1,-2-1 266,-1 12 0,-5-1-95,-2 8 1,-4 5-212,0 7 1,-1 12 87,-3 6 0,2 7 7,-2 8 1,-1 5-59,1 10 1,1 3-200,6 1 1,-1-4 146,5-4 1,2-9-72,5 2 0,3-4-95,5 0 1,0-3 59,0-4 1,0-6-234,0-2 0,5-6 93,3-1 1,2-11-194,1 0 1,1-6 123,3-2 1,-1-10-12,4-5 1,1-11 116,3-7 0,1-7-38,-1-8 0,0-3 346,1-5 1,-5-6-116,1-5 1,-2-1 39,2-6 1,-1 5 23,-6 2 0,0 5 29,-8 6 0,-1 12-65,-3 7 1,-1 8 6,-3 10 0,-3 8 217,-8 8 1,-2 8-56,-6 6 1,-4 15-55,-3 11 1,2 10-86,-2 5 0,4 4 27,-4 4 1,5-3 4,-1 2 0,3-7-65,1-3 1,0 0-62,4 0 0,-2-5-44,5-3 1,0-4-40,4 4 0,5-8 78,2 0 0,3-7-328,1 0 209,0-7 1,5-4-265,2-8 1,3-3 120,1-8 1,4-12 101,0-10 0,5-7 92,-1-8 1,2-2 130,1-9 0,0-1 34,1-7 0,-5-2-67,1-5 0,-5-3-28,0-1 1,-2 2-31,-5 5 1,-2 11 148,-5 12 1,0 9-57,0 13 0,-10 10 376,-5 13 1,-8 15-108,-3 18 0,-4 13 20,4 13 1,0 0-120,3 4 0,5-7-74,-1 3 0,6-6-316,-2-5 1,6-2 120,1-6 1,2 0 17,-1-3 0,2 1 14,5-5 1,-4-1-287,0-6 1,1-3-24,3-5 0,1-4-113,3-3 0,-2-7 114,6 0 1,-1-7 47,4-1 0,0-10 261,1-8 1,-1-10-103,0-5 0,5-6-66,3-5 1,-2-6-11,2-2 0,-5-5 608,5-6 1,-5-1-190,1-6 0,-4 4-63,-4 6 0,-2 3 230,-5 13 0,-1 8-42,-3 13-139,-7 6 121,-1 6 1,-8 7-55,5 8 1,-4 8-225,4 14 1,-3 8 102,3 7 0,0 7 22,4 4 0,1-2-91,3-2 0,-2-2-181,5-1 0,0-2-217,4-2 0,0-2 198,0-6 1,0-1-190,0-2 1,4 1 129,0-5 1,5-4 61,-2-3 1,3-5 3,1 1 0,0-8-284,0-3 0,1-3 144,-1-1 0,0-6 191,0-5 0,5-7 102,3-8 0,-2-2-5,2-6-74,-1-4 0,5-4 120,-1-11 1,0-2-205,1-9 134,-1-1 0,-5 8-58,-2-3 1,-2 9 123,-2 7 0,-5 10 420,-2 12 453,-3-1-630,-6 11 0,-1 2-67,-5 10 0,-1 15-173,1 11 1,0 11 67,0 8 1,1 1-164,3 6 0,-3-9 81,2 2 1,2-4-285,-1 0 0,4-4 76,-1-7 0,3 1-20,1-5 0,0 0-188,0-4 0,0-4-141,0-4 84,5-1 1,0-6 101,3 1 0,1-7 213,-1-1 0,-2-10-102,2-9 1,-1-7 176,4-3 0,-1-5-18,-3-3 1,3-3 0,-2-4 1,-2-6-22,2-2 1,-6 2 153,2 2 0,-3 4 142,-1 7 1,0 6-96,0 13 1,-1 1 208,-3 6 1,2 5-138,-6 2 1,4 8-204,-3 4 1,3 3 85,-3 4 1,4 2 28,0 5 0,1-1-315,2-2 0,0 2 88,0-2 0,5-2-228,3 2 1,2-6 120,1 2 0,0-2-123,0-2 0,0-1 77,0-3 0,1 2 149,-1-5 1,0-1 16,0-3 0,0 0 96,0 0 1,2-5-24,2-2 0,-3-8-103,3-4 1,2-2 184,2-1 1,2-2-73,1-2 0,1 3 132,-1-3 1,0 6-92,1 1 1,-1 4 30,0-3 0,1 4-112,-1-1 1,-1 3-83,-2 1 0,-2 3 124,-2 1 1,-3-1 20,3-3-844,-2 0 553,-2 0 1,-5 3 122,-2 1 1,-3 3-91,-1-3 293,0 4 0,-1-5 92,-3 4 101,3-5 193,-9 3 0,7-4-417,-4 3 184,4 2-148,-2 0 1,4 3 37,-2-1 60,1 2-247,-3 1 1,2-2 24,-1-1 0,-1 1-244,1-1 158,-2 1 1,-5 1 87,0-3 0,0 3 17,-1-3 1,1 3-4,0 1 1,0-4 67,0 1 1,0-1-72,-1 4 0,-4 0 112,-2 0 1,0 0-4,0 0 0,-2 0-20,-6 0 0,1 1-38,-5 3 1,0 1 3,-3 2 0,-1 2 6,1-5 1,-4 3 1,0-3 1,-1 3 153,5-3 1,2 4-94,-3-5 1,7 5 37,-6-5 0,3 2-81,0-1 1,1-3-6,3 3 1,3-3-105,-3-1 1,3 0 161,5 0-44,-3 0-133,3 0 0,-3 0 75,3 0 0,-2 0-84,5 0 0,-4-3 89,4-1 0,1 0-41,2 4 1,1 0 0,0 0 0,0 0-34,0 0-54,0 0 1,-1 0 81,1 0 20,5 0-126,-4 0 119,4 5-22,0-4-5,-4 9 1,5-3 15,-3 4 0,2-4-36,3 1 1,0-1 42,-4 4 1,4-3 12,-1-1 0,-2 0-12,-1 5 0,1-1-42,-2 0 31,1 0 112,0 0 1,-2-3-103,1-1 1,-2 2 2,-1 6 1,1-3 8,3 3 0,-3 2 278,2 2 0,2-2-15,-1 2 0,0 3-53,0 4 1,1 0-158,2-3 0,3-1 49,-3 0 0,3-3-116,1 0 1,0-4 71,0 3 1,0 1-101,0 3 1,0 0 64,0 1 0,0-5-33,0 1 1,0 1 12,0 6 1,0-3-3,0 3 0,0-2 4,0-2 1,0 1 10,0-1 0,0 0-115,0 1 0,4-5 109,-1 1 1,1-6-138,-4 2 0,0-2 78,0-2 0,0-4-84,0 1 0,0-4-366,0 3-343,0-5-608,0 3 470,5-5 449,-4 5 1,9-3 553,-2 1 0,-3-1 0,0-2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5:23.22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3260 2758 7975,'-24'-5'1139,"3"4"-2135,15-9 763,-4 3 1,5-4 198,-2 0 0,-3 0-246,2 0 139,-2 0 1,3 3 361,0 1 0,3 3 1401,-4-3-1004,6 4 85,-8-7-165,9 9 1113,-4-4-1329,0 5-285,4 0 1,-4-1 188,5-3-244,0 3 154,5-9-104,-4 9 1,5-9-74,-2 2 1,-2 2 83,6-1 0,-5 0-23,5 0 1,-4-2 4,3 6-21,-5-6 1,7 6 54,-5-4 2,0 4 890,-4-1-797,0-1 23,0 3 33,0-3-143,0 0-42,0-1 0,-4-1 103,0-1 0,-1 2 17,1-1-76,3-3 1,-5 4-30,2-6 1,3 5-85,-3-1 1,3 1 69,1-4 0,0 0 3,0 0 0,-4-4-22,1 0 1,-1-10-104,4-1 1,-4-10-60,1-5 0,-2-11 17,1-4 0,1-12-6,-4-3 0,4-6-43,0-5 1,-2-2 182,1-5 0,0 1-12,4 2 0,-1-2-8,-3 2 1,3-2 91,-3-1 0,3 0-374,1-1 0,-4 1 449,1 0-1210,-6 9 1151,3-6 0,-5 21 257,-1-2-620,-4 8 379,4 13 0,-8-1 260,5 9 1,-5 2-286,2 7 0,0 3 295,0 7 0,4-1-262,-1 5 1154,3 0-1172,1 4 0,0 0 523,-1 0-655,6 5 109,-4-4-151,9 8-1150,-4-3 1212,15 5 0,-1 0-54,9 0 0,-3 0 117,4 0-25,-1 0 0,5 2 137,-1 1-88,0-1 0,6 3-2,1-5 133,4 0-184,5 5 1,2-4 13,4 3 1,7-3 4,5-1 0,5 0-29,6 0 0,1-4-6,3 0 1,-2 1-174,6 3 1,-1 0 134,4 0 1,-2 0-105,2 0 0,-2 0 99,6 0 0,-3 0 20,-1 0 1,0 0-118,0 0 0,-1 0 65,-2 0 1,0 0-16,-4 0 1,-5 0-5,-7 0 1,-3 0-71,-4 0 0,-2 1 94,-5 3 0,-6-2 8,-1 6 1,-5-5 17,-3 5 1,-3-2 62,-5 1 1,-3 2 256,0-5 0,-6 3-221,2-3 0,-6 3 55,-2-3 0,-1 1 28,2-1 0,1-2 97,-6 6 1,6-5-71,-2 5 0,0 1 52,0 5 1,-1 0-108,2 5 1,2 4 40,-3 7 0,2 8-109,-2 7 0,2 11 33,-5 11 0,3 9 38,-3 13 1,0 10-379,-4-40 1,0 1 0,2 4 0,0 1 196,2 5 0,0 2-1065,-2 2 0,1 0 1114,2 0 0,0-1 0,-2 3 1,1 0-69,3 1 0,1-1 0,0 0 1,2-1-182,0 4 1,2-1 0,-1-5 0,0 0 171,0-4 1,0 0-1,1-6 1,-1 0-66,0-1 0,0-1 147,0-3 0,0-1-27,1-3 0,-1-1 1,6 44 55,-2-15 0,-3-8-50,0-14 0,-6-12-4,-2-15 767,-3-9-694,-1-13 2114,0-6-2009,0-5 1262,-5-10-1273,-1-2-122,-6-6 0,0-3 8,-3 3 1,-1-3-5,-3-2 1,0 2 3,4 3 1,-4-3 4,4 2 1,-3 3-1,3 1 0,-1 3-15,1 0 0,2 2-7,-2 3 1,2-2-10,-2 6 1,2-5 18,-1 4 0,1-3 3,2 3 0,0-1 2,0 2-5,0 1 1,-1-6-30,1 4 0,0-1-32,0 1 35,0 3 1,-4-8-5,0 6 0,-1-2-51,1 1 0,-1 3 60,-3-3 0,-2 2 12,3-2 0,-5 3-18,-3-3 0,3 3-6,-3 1 1,-2-4-28,2 0 1,-9-3 4,2 3 1,-5-6-12,-3-1 1,0-1-83,-8-7 0,-2-3 111,-1-4 0,1-4-19,-1 4 0,0 0 103,-4 3 0,1 2-46,-1 3 0,-1-2 6,-3 5 0,3 0-23,-2 4 0,-2 0 17,1 0 1,-4 1 15,1 2 1,0-1 75,0 6 0,4-1-59,-5 4 1,2 0-24,-1 0 0,-1 0 103,4 0 0,1 0-54,3 0 0,5 1 97,3 3 1,3-3-115,4 3 1,4-2 7,7 2 0,-1-3 20,5 3 0,1-3 9,6-1 1,2 4-119,2 0 0,7 0 98,-4-4-250,4 0 35,-3 0 7,-1 0 0,5 0 77,-1 0 0,5 0-51,-5 0 1,6 1 65,-2 2 16,-2-1 1,0 3 82,-5-5 0,-1 0-93,1 0 0,-1 3 82,-3 1 0,1 0-89,-4-4 1,-6 4 5,-6-1 0,-2 1 35,-1-4 1,-7 4-2,-5-1 0,-1 1-67,-6-4 0,-1 4-122,-7 0 1,-3 4 281,-8 0 1,2-2-78,-5 1 1,4 1 17,-1 3 0,2 0-158,-2 0 1,2 2 154,-6 2 0,2-2 33,-1 6 0,-2-4 3,5 3 1,1-3-36,3 4 0,3-4 22,1 3 0,1-4-77,-1 1 0,-2 1 46,6-1 1,0 0 76,7-4 1,-2 0-87,2 0 1,2 0 2,2 1 1,3-1 35,4 0 0,0-1-1,8-3 0,-2 3-22,9-2 1,0-2 150,4 1 1,4-1 57,3 2 1,7-3 103,0-5-231,6 5-249,-3-4-117,5 9 1,0-3 154,0 8 1,5 3 9,2 4 0,3 5 47,1 3 1,4 4-8,0 3 0,1 4 0,-1 7 0,1 12-68,3 7 0,3 10-93,0 4 0,1 10 260,-10-39 1,0 0 0,0 1 0,1 1-23,-1 1 0,0 1 0,2 3 0,0-1-22,-2 2 0,0-1 0,1 0 0,0-1-5,-2 0 1,-1-1-1,1-1 1,1-1 10,-4-3 0,0 0 0,7 46-3,-1-13 1,-6-3-117,-2-7 0,1-7 110,3-5 1,-4-7-41,1 3 0,-1-10 37,4-1 0,-1-8-4,-2-10 0,2-8-140,-3-7 0,3-4 129,1-4 1,5-2-169,3-5 1,3 0 223,4 0 1,4-1-13,7-3 0,-1-2-95,5-5 0,-4 4 81,4-1 1,0 1-41,4-4 0,5 1 119,2 2 0,2 0-69,2 4 0,5-4 107,2 5 0,7-5-93,0 5 0,3-2-7,2 1 1,1-2-253,9-6 0,-3 3 242,4 1 0,-1-2 1,5 3 1,-1-3-27,0-1 0,-1-1-6,-2 1 0,1 0 7,-6 0 1,5 0-5,-4 0 1,0 3-35,-4 1 1,0-1-5,0-3 0,0 4-6,1-1 1,-8 1 22,-4-4 0,-1 0-59,-6-1 1,-1 1 77,-3 0 0,-9 0-7,-2 0 1,-8 0-11,0-1 1,-7 1 0,-4 0 0,-7 4 27,-4-1 0,-4 4 248,-4-3 1,2 3-97,-5-3 0,-1-1-83,-3-3 1,0-1 151,0-3 1,0-10-35,0-12 0,-10-10-82,-4-16 1,-8-14-85,10 29 1,-2-1-1,0-5 1,-1-1-297,-4-10 1,0-1 0,2-1-1,-2-1 337,-1-4 0,0-1 0,-1-3 0,1-2 0,-3 0 0,1 0 1,0-4-1,1 0-281,0 1 0,1-1 0,-2-3 0,1 0 113,3-1 0,-1 0 0,0 6 0,1 0 56,1 1 1,1 2-1,1 9 1,0 1 28,0-1 1,0 2 0,3 8 0,-1 2-33,0 6 1,0 3 0,-10-32 234,0 15 0,1 17 373,0 10 1,3 9-373,0 9 1,2 4 7,-2 8 1,0 2 197,4 5 1,-4 0-58,4 0 1,0 0 254,4 0 1,4 0-669,-1 0 1,4 0-198,-3 0 207,5 0 1,-7 1-221,5 3 77,0-3-233,4 4 289,0 0-9,0-4 215,0 9-27,0-9 112,0 9-191,0-9 44,0 9 145,0-8 229,0 7-183,0-2-107,0 4-39,0 0 0,0-4-15,0 1-6,0-6 52,0 8-9,0-9-186,0 4 147,-5-5 72,4 0 7,-4 0-68,5 5 6,0-3 523,0 3-507,-5-5-21,4 0-35,-4 0-287,5 5 101,0-4 90,0 9 0,0-8-29,0 6-15,0-6 171,0 8 88,0-4 0,0 5-146,0 1 0,0-5 19,0 0 0,0 1 135,0 3 1,0-3-5,0-1-77,0 0-34,0 5-11,0-1 15,0-5-6,0-1 71,0 0 9,0-4-37,0 4-18,0 0-16,0-4 0,-4 5 6,1-2-3,-1-3-10,4 4 23,-5-5-5,4 0 66,-4 0 199,0 0-269,4 0 0,-4 2 7,5 1-88,0-1 78,-5 3 0,3-7 8,-1-1 0,1 0-6,2-4 0,0 3 2,0-3 0,-1-1-16,-3-3 0,3-1 22,-2-3 0,0-3-2,-1-4 1,3-5-33,-3-3 1,3-6-7,1-1 0,-4-10-13,1-2 0,-1-10-79,4-8 1,0-3 46,0-8 0,0 6-154,0-6 1,0 7 247,0 1 0,0 5-63,0 2 1,0 4-8,0 0 0,0 4 73,0 7 0,-4 0 141,1 7 1,-6-2-85,1 3 1,2 1-13,-1 6 0,-1 3-17,-3 0 1,4 5 145,-1-1 1,5 4-252,-5 3 0,4-1 84,-3 6 1,4-5-138,0 4 0,0-5 48,0 2 0,1 0 25,-1 0 1,0 3 8,-1-4 0,3 5-11,-3 0 0,-1 1-1,2 2 1,-2 0-9,1 0 0,2 0 176,-6-1 0,4 5-41,-3-1 0,4 5-22,0-5 1,-2 5-28,1-5 20,-5 6-62,8-8-4,-9 4 0,5-6-18,-2 1 1,1 4-11,2-1 1,1 1-9,-4-4 1,3 3 35,-3 1 1,3-1 59,-3-3 1,-1 4-9,-3-1 0,4 5 6,-1-5 0,2 4-40,-1-3 16,-3 5-27,3-8 1,0 7 11,-1-4-160,6 4 172,-8-7-119,9 4 0,-8-1 77,5-1 0,-1 4-31,2-3 34,2 5 1,-6-7-4,4 5 0,1-1 19,-1 1 0,0 3 13,-1-2 24,3 1 0,-5-1-46,2-1 64,3 0 1,-5 3-43,2-3-7,3 3 1,-5-4 12,2 5 13,3 0-64,-9 0 0,7-4 28,-4 1-20,4-1 1,-7 4 20,3 0 1,1-4-12,-2 0 1,1 1 5,-4 3 0,0 0 2,-1 0 1,1 0-51,0 0 1,-5 0-105,-3 0 0,-3 0 140,-4 0 1,-6 5-3,-5 2 1,-2 3-250,2 1 1,1 0 66,-5 0 0,0 1 168,-4-1 0,1 0-12,-1 0 1,-1 0 101,-2 0 1,2 1-137,-2-1 1,2 0 9,1 0 0,-1 0 192,-2 0 0,2 1 33,-3-1 1,-1-1-40,-3-3 0,3 3-100,-2-3 0,4 3 36,0 2 1,-2-5-11,2 0 1,-2-3-13,2 4 0,-3-2 36,-5 1 0,5 2 11,3-5 0,2 4-42,2 0 0,-2-2 5,-3 1 1,5 1-108,-1 3 0,0 0 62,4 0 1,2-1 29,-2-2 0,6 0-6,2-4 0,0 5-2,7-2 0,0-1-6,4 2 0,1-4-10,2 3 1,-1-4 10,5 0 1,1 2 20,2-1 0,1 0 144,0-4-147,0 5 1,1-3-70,3 6 1,-2-5 25,5 5 0,-5-5-5,2 5 1,1 4 5,-2 7 0,5 2-5,-5 1 0,2 7 6,-1 4 0,0 6 1,4 5 0,1 6 4,-1 2 1,-2 5-3,1 6 0,0 2 9,4 9 0,0-3-7,0 4 1,0 3-266,0 4 1,-3 6 267,-1 1 0,0 4 0,4 4 1,0-46-1,0 1 7,0-2 1,0 0 0,0 1 0,0-1-6,0 43 1,0-7-4,0-11 1,0-1-43,0-7 1,1-3 40,3-12 1,-1-4-20,4-7 1,-3 1-3,3-5 1,-3-1-17,3-6 0,-3-3-79,3-4 0,-3-1 306,4 0 1,-6-4-275,2-3 0,1-7 90,-2 0 0,1-5-52,-4 5-8,0-6-172,0 3 224,5-5 242,-4 0-220,4 0 10,-5 5 1,5-3 54,3 1 1,2-1-77,1-2 0,1 3-2,3 1 1,4 0-55,7-4 1,1 0-8,3 0 0,7 0 42,0 0 0,5 0 0,3 0 1,5-4-20,2 0 1,2-3-3,2 3 1,-1-3 33,-3 3 0,3-4-18,-3 5 0,2-5-51,2 5 0,0-5 49,0 4 1,-1-1 0,1 2 0,1 2-6,3-3 0,-2-2-1,5-2 0,-1 2-15,2-1 1,0-1 15,-4-3 0,7-2 22,-4-1 1,10 0-170,-2-5 0,0 4 198,-1-3 0,-3 1-34,-3-2 1,6-1 5,1 5 1,-2 0 6,-2 4 0,-2 0-27,-9 0 0,6 3 9,-6 1 1,6 3 1,-3-3 0,3 4-72,-6 0 1,6-2 74,-6 1 0,6-4-18,-3 5 1,8-5 6,-3 5 0,8-6-5,-5 1 0,2-2 6,-2-1 0,4 0-3,-1 0 1,5-3-860,-4 3 955,-1-2-83,-3 6 1,0 0-15,0-1 1,1 5 26,3-5 0,-4 6 47,0-2 1,0 3-68,-4 1 0,2 0 0,-2 0 0,3 0 11,-3 0 1,-5 0 114,2 0 1,-5 0-152,4 0 1,-6-4 17,-1 0 0,-4 1-31,0 3 0,-3 0 523,-4 0 0,1 0-458,-5 0 1,-4 0 106,-3 0 0,-5 0-114,1 0 1,-4 0-9,-3 0 1,1 0-5,-5 0 0,0 0 39,-4 0 0,0 0-28,0 0 0,-3 1 192,-1 3-117,-4-3 572,1 4-454,1-5-51,-3 0-40,3 0 1,-5 5-133,0 2 1,-2 4 46,-1 4 1,1 8-43,-1 6 0,1 6 24,2 6 0,-3 7-8,-1 16 1,0 8 28,4 17 1,5 2-229,-1-38 0,0 1 0,1-3 0,1 0 177,1 5 0,1 0 1,-2-2-1,0 0-35,1 0 1,1 0 0,0-3 0,0-1-307,7 47 1,5-9 299,-1 1 1,2-8-37,1-3 1,-3-3 76,-1-5 0,0-3-81,0 0 1,2-1 98,-5-6 1,3-1 138,-3-3 0,4 2-138,-4-2 0,0 1 14,-4-8 1,0-2 66,0-6 0,-5-8 331,-2-7 0,-3-7-334,-1-4 0,0-7 367,0 0-685,0-6 440,0 3-199,-5-5 1,-2 0-74,-8 0 0,-2-4-2,-6 1 1,-4-7-51,-3-1 0,-8-2 47,-7-5 0,-4 0 32,-7 0 1,-4-3 54,1 2 1,-6-2 10,2-1 1,-7 4-11,0 3 0,-3 4 11,-2 4 1,2 2-184,-5 5 1,0 2 187,3 6 1,-2 0 13,-1 11 1,0-4 20,0 3 0,5 1 3,2 3 0,3-3-2,1 0 1,1-5 83,3 5 0,2-5-104,5 1 1,5-7 6,3 0 1,3-5 152,4 5 0,0-6 46,8 2 0,-2-3-171,9-1 0,1-3 26,7-1 1,-2-5 61,5 2 1,0-4-200,4-4 0,0-8-115,0-6 0,-1-10 90,1-5 1,0-12-64,0-11 0,-5-20 102,7 38 0,-1-3 1,0-7-1,-1-3-258,0-3 0,0 0 1,-1-5-1,0-1 155,-1-3 1,0 0 0,0-1 0,-1-2-354,-1-8 0,0-1 1,-1 3-1,1 0 321,2-3 1,0 1 0,0 1-1,0 0 74,2 2 0,0 1 0,1 6 1,1 2-109,0 6 0,0 4 0,2 8 0,0 3 102,-8-30 0,3 23 137,0 14 1,3 14 508,1 9 0,-2 5 277,3 10 1,-3 2-615,-1 5 1,3 0 1546,1 0-1716,-1 0 1,-3 0 752,0 0-870,5 0 0,0 0 83,2 0-902,3 0 1058,-9-5-115,8 4 19,-8-9 1,4 4-39,-5-5 0,1 3 3,3 1 0,-4 0-28,-1 0 1,1-3 4,-4 3 1,-2-3-13,-2-1 1,2 3-3,-2 1 1,1-1 32,-4-3 0,-1 4-2,1-1 0,0 4 86,-1-3 1,2 1-102,3-2 0,-2 2 3,5 2 0,0 2-5,4-5 1,0 3 5,-1-4 0,5 1 21,0-4 0,-1-2 1,-3-2 1,1-2-255,3-5 1,-3-2-9,2-2 0,2 1 135,-1-4 1,3 4 34,-4-1 0,6 0 48,-2 3 0,-1-5-46,1 5 1,1-1-3,3 1 1,-4 1 38,0 0 0,1-4 87,3 0 0,-4-5-39,0 1 1,0-2-49,4-2 0,-1-3 26,-3 0 1,3-4-37,-2 4 1,1-3 0,2 6 1,0-5 15,0 5 1,-1-3-1,-1 0-7,-2-4-38,0-3 1,-1-2-99,-2-2 0,-3 1 87,-1-5 1,-1 5 0,0-2-90,-3 3 217,-2 2 1,-6 4-80,1 3 0,0 7 138,-1 4 0,1 4 23,0 3 0,-4-1 33,0 5 0,-4 4-76,4 4 0,-5 3-8,1-3 0,2 4 19,-2-1 1,-4 3-31,-3 1 0,-5 0-117,1 0 1,-2 3 50,-2 4 1,0 1-131,1 6 0,3 0 154,0 1 1,-4 1-16,-3 3 0,1-2-63,6-2 0,-3-3-138,3 3 0,-1-2 83,1-2 1,3 0 46,4 0 0,1-3 60,-1-1 0,5-5-47,-1 2 1,1-1 108,-1 0 0,-2-1 1,2 1 0,2-1-20,-2-2 0,4 1-8,-4 3 1,5-3 11,-1 3 1,2 2-60,-2 1 0,2 3 31,-2 1 1,2 0-120,2 1 0,-1 2 29,-4 1 0,4 5-56,-3-1 1,2-2 94,2 2 1,0-1-17,-1 5 0,5-1 40,-1 0 0,4 2-3,-3 2 1,4 4 64,-1 7 0,1 9-87,0 10 1,5 12 127,-2 14 1,3 12-338,4-37 0,1 1 0,0 4 0,1 2 262,1 11 1,2 2 0,-1 0 0,0 1-375,0 7 1,0 2 0,1-3 0,0 0 363,3 0 1,0 0-1,-1-6 1,1 0-74,3-3 0,1-1 0,-1-7 0,0-3-285,0-7 1,1-2-1,4 38 193,3-26 1,1-12 78,-1-15 1,5-7-104,-2-15 1,5-3 400,3-7 1,0-3-370,7-5 1,0-3 841,7-4 0,0-6-668,1-9 0,3-2 162,-4-2 0,8-2-87,0-6 0,0 5 5,-3-1 0,1 4-91,2-4 0,-1 4 86,5-4 0,2 5-37,5-1 1,5 1-15,6-1 1,5 3-227,7-3 1,3 2 286,8 2 0,2 3-110,-44 10 0,2 0 0,-3 0 0,0 0-48,6 0 0,0 0 0,-2 0 1,1 2-13,1 1 1,0 0 0,-2 1 0,0 1 35,-1-1 0,1 2 0,2 0 0,-1 1-32,1 2 0,0 0 0,0 0 0,0 0 15,-3 0 1,-1 0-1,1 0 1,0 0-4,1 0 0,0 0 0,-2 0 0,0 0 53,4 0 1,0 0 0,-3 1 0,-1-1 74,2 2 0,0 0 0,-2-1 1,1 1-58,0 1 0,1 1 1,0 0-1,0-1-12,2 3 0,0 0 1,1-1-1,0 1-32,-1-1 1,0 1 0,-1-1 0,0 1 19,-2 0 1,-2-1-1,0 0 1,0 0 19,2-1 1,-2 0 0,41 4-13,-6-4 0,-6 0-340,-2-4 0,-6 0 192,-5 0 0,-10 0 8,-8 0 0,-9 0 12,-7 0 0,-4 0 0,-7 0 1,-9 0 155,-1 0 415,-9 0-156,2 0-44,-5-5 1,0 2-148,0-4 1,0-6-61,0-5 0,-1-6 102,-3-5 0,2-9-138,-6-14 1,1-7-5,-4-16 1,0-9-333,0-13 0,-2 0 321,6 47 0,-1 0 1,-5-46-65,-6 0 1,0 4 48,-3 14 1,3 7 6,1 11 1,-4 8-31,-5 4 0,0 1 20,1-2 0,1-4-107,-4-10 0,4-3-181,-1-12 1,-2-4-222,2-11 1,4 3 426,12 40 0,1-1 0,2 1 0,0 0-89,-2-8 0,-1 0 0,1 4 1,-2 0 73,-2 2 1,0 0 0,-11-40-67,-2 7 0,-2 18 419,-2 7 0,-7 17 139,-4 6 1,0 7-296,-4 7 1,2 2-194,-9 3 1,-5 3-37,-6 7 0,-6 0 98,-5 4 1,1 0 92,-5 4 0,-1 2-64,5 1 1,1 3-29,-2 6 1,7 3 3,1-1 1,1 6-4,7-1 1,-4 2 346,3 1 0,1 1-158,3-1 0,5 5-139,2 3 1,4-1 47,0 0 1,5 5 117,3 3 1,-1 6-147,0 2 0,-3 2-167,4 9 1,-4-3 162,4 7 0,0-3 2,3-1 0,1-2-135,-1-2 0,6-2-193,2-5 1,2-6 196,2-1 1,1-4 23,2 0 0,3-1 437,5 1 1,5-1-179,2 1 0,3 12-6,1 10 0,2 6-89,6 12 0,0 9-300,11 6 0,-9-35 1,0 2 226,3 3 0,0 1 1,-1 3-1,1 3-250,1 6 0,1 1 0,2 0 0,1 1 187,2 4 1,1 1-1,1 1 1,1 0-290,1 0 0,0 0 0,-1-1 0,1 1 217,2-4 1,0 0 0,-2-2 0,0-2 21,0-4 1,0-2 0,0 3 0,0-1-109,-2-8 1,1-1 0,2 3 0,1 0 168,-4-8 1,0 0 70,4 2 0,1 1-60,-5-1 1,1-1 0,4 2 0,0 1 5,-3 1 1,0 1-1,3 1 1,-1 0-1,1 3 1,-1-1 0,-2-2 0,0-2-9,-2-3 1,1 0 0,-1-2 0,-1 0 112,-2-5 0,-1-1 0,14 41-81,-5-18 0,-9-3 403,-3-12 0,-8-4-420,-3-11 1,-4-7 666,-4-4 1,-2-10-663,-5-1 1,-10-6 454,-5-2 1,-15-3-475,-7-1 1,-17-5-311,-9-2 0,-19-12 69,39 2 1,0-2 0,-5-1-1,0-2-13,-6-4 0,0 0 1,0 2-1,1 0 212,-3-2 0,0 0 0,-2 0 0,0-1-196,2-1 0,0 1 0,-1 0 0,1 1 261,2 1 1,0-1 0,-1-2 0,0 0 70,3 1 1,0-1 0,0-2 0,0 0-81,4 3 1,-1-1-1,2 0 1,0-1-146,2 0 1,0-1 0,2 1 0,0-1 421,4 1 0,0 0 0,-3-2 0,0-1-50,6 2 0,1-2 0,-2-1 1,1-1-43,1 1 1,2 0 0,-34-27 33,7 5 1,1-4-74,7 7 0,3 3-42,8 5 1,10-1-142,1 0 0,7 1 392,8 4 1,5 2-492,10-3 1,5 3 550,2-6 0,5 0-441,7-4 1,7-5-137,14-10 1,4-5 31,11-2 1,7-11-35,9-5 1,-28 37 0,1-1 131,1 0 1,-1 0 0,3-1 0,2 0-8,2-1 1,1 1 0,1-1 0,1-1 17,1 0 1,1-1-1,0 1 1,1 0 48,0-2 1,1 0 0,-2 4 0,0 2-53,2 1 1,-1 0 0,-1 4 0,1 1 6,-2 4 0,1 1 0,0 1 0,-1 2 240,1 2 0,0 3-107,2 1 0,0 1-16,39-13 0,2 7 97,-10 5 1,4 9-234,0 9 1,2 4 77,-6 4 0,5 12-14,-8 10 1,5 12-112,-2 6 1,-1 5-226,1 3-524,-38-20 0,-1 0 777,34 27 1,-36-26-1,-1 2 41,35 28 1,-3-5-292,-1 2 1,-4 1 4,0-2 101,-4 6 166,1-8 0,-7 8 82,-1-1 1,0 3-59,4 3 1,-7-1 119,-4 1 0,-2-1 239,-5-2 0,-6-5-306,-6-3 0,-4-3 78,-3-4 1,-3-7 68,-5-8 1,-4 0-37,1-3 1,-6 2 732,2-7 1,-3 4-774,-1 0 1,0 1 176,0-1 1,-3 1-278,-1-1 0,-1-4 83,1-3 1,3-4-72,-3-3 0,3-3 28,1-5 0,0-4-175,0 1-166,0-6 1,5 3 136,2-5 0,1 4 120,3 0 0,-2-1 21,6-3 1,1 0 100,-1 0 0,3 0 37,-3 0 1,5 0-49,-1 0 0,2 0 49,1 0 0,2 4-88,2 0 0,2 0 23,6-4 1,-1 0 26,1 0 0,3 0-17,0 0 1,9-2-7,-1-1 1,7-4 4,0-4 0,-1 0-183,1 0 159,0-5-10,-1 3 1,3-4-152,-2 2 153,-2 3-40,5-4 0,-10 4-11,4 1 30,-3 0-46,-7 0 1,0 0-115,-6 0 0,0-1 98,-4 1 0,2 0-17,-5 0 0,4-1 81,-4-3 1,4-4-48,-4-7 0,1-3 123,-1-4 0,-2-7-70,2-4 1,0-4-33,-4-7 1,2-4 41,-9-8 1,-1-2 93,-7-6 1,2 2-225,-6-5 1,1 6 122,-4 9 0,-1 3 130,-3 8-124,3 8-9,-9 5 0,4 11 129,-5 2 1,-4 2-129,0 2 0,-5 1 10,1 2 15,-2-2-35,-1 4 1,-2-6 8,-2 1 1,-2 0 99,-6-1 0,5 2-123,-1 3 0,2 1 82,-5 6 0,2 0-4,-6 0 0,-2 3-97,2 1 1,-6 3 19,-2-3 1,-3 4-2,-4 0 1,-3 1 33,3 2 0,1 0 1,-1 0 0,-4 0-61,-3 0 0,-6 0-133,2 0 0,-3 0-270,-1 0 1,5 4 167,3 0 0,1 1-158,3-1 1,4-3-33,2 3 1,4-3-83,0-1 1,9-4 192,2 0 0,6-4 149,2 0 1,1-2-88,10-1 0,0 0-154,4 0 0,1 3 162,3 1 0,-2-1-15,5-3 284,-4 0 0,1-5 0,-4-1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6:59.427"/>
    </inkml:context>
    <inkml:brush xml:id="br0">
      <inkml:brushProperty name="width" value="0.22857" units="cm"/>
      <inkml:brushProperty name="height" value="0.22857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693 1450 14020,'-12'6'395,"1"-1"0,0-5 0,0 0-1193,0 0 0,3 0 749,1 0 1,3-1-505,-3-3 149,4-2 0,-3-4 380,2 3 1,3-3 37,-3 3 1,3-3 104,1-2 1,0 1-141,0 0 0,0 0 144,0 0 0,0 0 33,0-1 1,4 1 308,0 0 0,3 4 233,-3-1 0,-1 5-61,-3-5-531,5 6 200,-3-3 1,3 6-664,-5 3 0,-5 1 644,-3 2 0,0 3-51,0-3 1,-2 3-120,3 1 0,-2 1 76,2-1 1,-2-4-86,5 1 471,-4-6-1134,6 3 1602,-3 0-1273,5-4-970,0 4 1043,5-15 0,-3 7-109,1-8 0,2 6 286,-1-3 0,1 6-482,-1-2 1013,-3-2-435,4 4 0,-6-3-668,-3 5 0,1 2 597,-4 1 1,-2 4-117,-6 4 1,2 1 101,-6 3 1,4-1-140,-3 4 0,3-3 238,-4 4 1,5-4-218,0 3 0,1-4-168,2 1 1071,5-8-848,1 3 1,7-11-369,6-3 0,0-3 231,11-12 0,0-3 29,3-4 0,0-5 57,1 1 1,-1 3-130,0 1 0,-4 2 117,-3 2 1,-3 8 35,-1 3 75,-5 2 398,-1 3-575,-15 11 1,2 8 233,-11 9 1,4 1 30,-3 3 1,3-2-56,-4 2 1,5 1-34,0-1 12,1 0 0,2-4 14,0-4 1,5 2-181,2-5 413,3 0-529,1-4-90,0-5 0,5 3-70,2-5 1,3-1-22,1-3 1,2-5 273,1-2 1,4-4 17,4-4 1,2-6 90,2-5 1,2-7-121,6 0 0,-1 1 191,1-2 1,-1 1 23,1 3 0,-9 8 740,-3 3-390,-12 5-317,5 8 0,-17 7 92,-1 11 1,-10 9-70,-13 8 0,-2 9 155,-6 3 0,1 6-164,-1 1 1,5 4 10,-1-3 0,5-5 73,-1-3-73,7-5 1,-1 1-78,6-7 1,-1 1 107,4-5-228,-1 0 0,6-8-131,2-4 143,3-1 1,6-3-233,3-3 1,6-8 84,5-10 1,8-12-82,7-10 1,4-7-95,7-8 232,0-3 1,3-6 113,0-3-129,6 3 1,-12-7 278,3 4 0,-13 3 203,-2 9 0,-6 1-244,-1 10 1,-11 9-116,-4 10 1,-7 10-38,-5 8 1,-8 21 491,-11 17 1,-9 16-220,-9 17 1,-7 6-302,22-35 1,0 1 0,-1 3-1,-1 0 204,0-1 0,0-1 0,-23 40 46,3-6 1,7-5-40,4-2 0,3 3 15,5-7 1,1-3 186,6-4 1,1-12-306,2-3 0,8-13-193,7-2 0,4-11-263,4-8 40,7-5 1,12-15 449,6-9 0,9-8-256,3-19 1,7-3-22,4-12 0,1-3 20,-1-8 1,2-1 168,-6-2 0,1-3-11,-5 2 1,-4 2 247,-3-1 0,-8 7 15,-7 4 0,-6 13-220,-8 16 311,-3 16 0,-17 17-140,-6 19 0,-10 16 90,-9 18 1,0 4-104,-8 3 0,7-5 87,-7 1 0,7-5-102,-3 2 1,5-5 34,-1 2 1,6-4-1,1 0 1,5 2-8,-1-2 1,0 1-42,4-9 0,2-6 266,9-9 1,4-4-599,4-7 1,3-5-95,3-2 1,10-14 33,9-9 0,5-9 167,7-13 0,8-6-107,3-13 1,2-3-69,-2-8 1,-2 3 204,-2-3 1,-3-6-248,-4-1 1,-2-2 224,-2 1 0,-4 11 370,-7 5 1,-5 7-277,-6 8 1,-3 11 124,-5 14 1,-6 7-241,-5 9 1,-11 23 386,-7 17 0,-10 17-30,-5 17 1,-6 5-81,-6 10 0,5 3 13,3-7 0,7-2 20,4-5 1,4-7 194,7 0 0,0-6-144,8 1 1,2-10-34,1-5 0,4-8-174,3-2 1,3-7-310,5-8 1,5-4-180,3-8 1,5-3 281,2-8 0,9-7 72,-2-8 1,4-8 127,0-6 0,3-6-265,4-6 1,-3-4 203,0-3 0,-6-3 33,3-1 0,-5 2-14,-4 2 0,-3 6 324,-7 5 0,-3 10-118,-5 1 0,-1 10-18,-3 5 1,-6 8-264,-5 3 0,-9 9-14,2 6 0,-6 7 101,2 8 0,-5 3 95,1 9 1,-1-2 154,1 5 1,-1 0-68,5 3 1,1-4 10,6-3 1,0-2 13,4-2 0,0-3 153,4 0 0,3-7-297,1 0 0,4-2-5,0-6 1,1-4-339,2-4 0,2-4-61,1 1 1,8-9 122,8-7 0,2-9 150,2-8 1,4-14-150,3-5 1,3-9 148,4-3 0,-2-4 5,2 1 0,2-7-132,-2-1 0,0-3 206,-3 3 0,-11 8 398,-4 11 0,-7 14-304,-4 15 1,-6 7-268,-9 9 0,-12 22 93,-14 14 0,-7 22 415,-9 12 0,2 12-206,-5 7 1,10 0 100,1-4 1,1 0-75,3 0 1,5-10-15,6-5 0,4-5-90,3-6 1,3-4 181,5-7 0,5-8 67,2-7 0,4-3-297,4-5 0,2-6-211,5-9 0,5-4-84,3-6 0,7-8-95,3-15 1,5-10 38,3-12 0,-2-7 171,2-5 0,-2-1 100,-2-2 1,1-5-158,-1-3 0,-4 2 271,-3-1 1,-8 9 113,-3 2 1,-7 11-28,-4 7 1,-4 12-267,-4 10 0,-9 12 51,-9 11 1,-5 16 314,-7 14 1,-4 7-151,-3 8 1,2 0 105,2-1 1,4 0 161,3-3 0,-1-4-78,5-7 1,0 1-105,4-5 1,3 0-13,0-4 0,6-1 235,-2-2 0,2 2-216,2-3 0,1-1-275,3-3 104,-3-1-172,9-2 0,1-6-174,7-5 0,6-8 160,5-10 0,1-7 128,7-12 1,1-3-45,-1-4 1,4-1 56,-4 0 1,-4 2-32,-3 2 0,-9 5 173,1 10 0,-7 5-193,-1 10 1,-3 4 415,-3 4 0,-8 15-230,-8 7 0,-6 10 104,-1 5 0,-4-1-110,4 5 0,-4-4 42,4 0 0,0-2-37,4-2 0,1-3 40,2-4 0,0-1-19,4 0 0,0-1 172,4-2 0,3-3-300,1-5 1,4 0 48,-1 0 1,3-3-232,1-1 0,1-4-60,3 1 0,7-8 28,8-4 0,2-8 135,1-6 1,6-7 6,1-8 0,2-2 59,-1-6 1,1-4-5,-5 1 0,0-6-29,-3-2 1,-1-4 64,0-3 1,-4 0 210,-3 7 1,-4 9-184,-4 13 1,-3 11 47,-8 8 0,-3 10-182,-8 8 1,-5 15 269,-10 15 0,4 7-145,-7 8 0,2 3 53,-3 5 0,6-5 207,2-3 0,2-7-76,2-4 1,4-3-75,3-4 1,4 1 33,4-5 1,-2 0-56,5-4 0,0-3 2,0-1-517,3-4 124,1-3 0,11-8 75,7-11 0,6-10 54,6-16 0,3-9 135,8-9 0,2-4-69,-2-4 1,0-3-85,4-8 1,-7 4 244,7 0 1,-4 3-67,0 8 1,-3 4 191,-4 11 0,-6 5 102,-1 10 0,-9 2-166,-3 13-155,-3 3 1,-5 9-257,-4 3 0,-3 8 225,-3 10 0,-10 8 295,-9 11 0,-5 5 8,-7 10 1,2 2-146,2-2 1,-2 2-62,2-6 1,3-1-13,1 1 0,6-8 83,1 0 0,6-7 224,-2 1 0,2 0-244,2-1 0,4-3-196,-1-4 1,6-9 37,-2 1 1,4-11-260,4 0 1,6-8-8,5-3 1,6-11 225,1-12 0,10-10 15,9-12 0,3-4 70,0-7 0,2-1 32,3-3 0,-7-2-152,2-5 1,-6 1 236,-1 3 0,-2 2 18,-2 5 1,-6 11 251,-4 4 0,-6 11-32,-6 8-155,-5 4 1,-7 14-273,-10 8 93,-5 17 0,-11 15 35,-3 13 172,-7 16 1,-3 15-247,18-33 1,-1 3 0,-1 1 0,-1 2 86,-1 0 0,0 2 1,-1 0-1,0 0 2,1 1 0,0 0 0,1-2 0,0 0-67,3 0 0,0 0 0,0-3 0,2-1 120,1 0 0,0 1 0,-1 0 0,-1 1-70,4-4 0,1 0 1,-15 44-57,5-10 48,-3-8 1,11-9 10,-1-13-196,11-7 0,3-18 76,5-5 1,13-10-351,6-12 1,20-28 395,10-20 1,15-28-46,-25 27 0,1-2 0,5-6 1,1-2-353,5-5 1,-1-2-1,-1-2 1,0-2 386,-3 0 1,1-1-1,2-5 1,1-1 78,0 0 1,1-2-1,-1-1 1,-1-1-45,-4 3 1,-1 0 0,-1 2 0,-2 2 210,-6 5 1,-3 4 0,-3 8 0,-3 4 579,15-28 0,-15 20-738,-7 24 0,-11 9-39,-4 17 1,-11 14 313,-12 11 0,-6 16-38,-16 22 1,-5 12-1,-6 15-179,25-36 0,0 2 0,-2 3 1,1 2-175,-2 2 0,0 0 0,0 1 0,-1 0 156,0-1 1,-1 0 0,-1 1 0,1 1 106,2 1 1,1 1 0,-2 3 0,1 1-143,0 0 0,1-1 0,-1 2 0,0 0 19,-3-1 1,-1-1-1,4-1 1,1-1 43,-3 1 1,0 0 0,3-3-1,1 0 5,2-6 0,0-1 0,-17 34-821,9-12 604,16-21-67,8-17 0,12-16-842,6-5 1000,9-14-597,21-25-13,18-18 477,12-26 1,-27 27 0,0-3 50,1-4 1,-2-3 0,2-3-1,-1-1 15,0-2 0,0-1 1,1-2-1,1-2-211,1-6 0,1-1 0,1-6 0,1-1 306,0-1 1,-1-2 0,-3 0-1,-1-1 209,0-2 1,-2 1-175,-3 9 1,-2 0-1,3-4 1,0 1 73,-6 15 1,-1 2-1,-3 3 1,-2 3-108,15-34 0,-14 22 379,-16 27 1,-15 21-424,-18 28 1,-18 28 200,-23 31 1,25-23-1,0 3-57,-3 10 1,0 2 0,0 3 0,1 1 11,-1 2 1,0 0-1,0 1 1,0-1-9,2-2 1,0 0 0,-4 5 0,1-1 76,3-2 0,0 1 0,0 1 0,1 1-66,1-1 1,0 0 0,0 2 0,-1-1-22,-1 1 1,0 0-1,2-1 1,0-2 30,3-4 0,1-1 0,4-8 1,3-2 1,-11 31 1,12-20-391,7-17 0,10-13 52,8-17 0,15-9-439,11-17 0,16-15 247,10-23 0,12-18 192,-29 26 0,0-3 0,3-3 0,0-2 119,0-4 1,-2-2-1,1 0 1,-2-1-14,1-3 0,-1-1 0,2-5 0,-1-1 7,2 2 1,-1-2 0,-1-4 0,0-1-3,0-2 1,-2 1 0,-2 0-1,-2 0 11,-1-1 1,-2 1 0,-1 2 0,-1 2 65,-2 4 1,-1 1-1,-5 10 1,-1 3 469,10-28 1,-13 22-211,-13 27 0,-16 16-44,-14 24 0,-14 22-143,-11 30 0,22-23 0,0 3-22,-4 8 1,-1 2 0,-4 8 0,-1 1 105,-2 3 0,0 0 1,2 3-1,0 0 83,1-1 0,2 0 0,0-3 0,2 1-92,1-2 1,-1 0-1,-2 3 1,0 1-7,0 0 1,1 0 0,1 0 0,1 1 31,1-3 1,1 0-1,4-4 1,0-1 156,2-6 1,2-1 0,4-3-1,0-2-450,-14 34 0,12-16-259,7-18 1,9-13 77,5-13 1,18-9-311,8-9 0,19-25 364,11-17 1,14-32 42,-27 25 1,0-3 0,5-11 0,0-3-24,4-2 1,1-2 0,0-4-1,0-1 189,0-3 0,-1-1 0,1-4 0,0-1-36,-2-1 1,-1-2-1,-14 23 1,0-1-1,-1 0 84,0 0 1,-1 0 0,-1 1 0,12-28-1,-2 1 143,-4 2 1,-3 2 0,-5 15-1,-2 3 123,-3 8 0,-3 3 0,2-27 347,-9 29 1,-20 24-640,-11 24 0,-15 26 32,-18 23 1,-8 22 54,21-22 0,0 3 0,-1 6 0,-1 2 37,-3 7 1,-1 1 0,2 0-1,0 1 136,0 2 1,1 0-1,1-2 1,1 1-356,-1 3 0,0 0 0,1-1 0,1-1 266,0 0 1,0 0-1,0 3 1,0 1-8,-1 0 1,1 0 0,3 1 0,1 0 86,1-5 1,1 0 0,2-6-1,1-1 301,3-5 0,2-2 1,-17 33-735,12-15 0,9-19 90,13-19 0,14-11-821,13-10 1,18-15 247,15-15 1,13-23 391,-28 9 1,0-3-1,5-10 1,-1-3 125,4-9 1,0-2 0,2-3-1,0-1 61,3-3 1,0-2-1,-1-4 1,-1-2-150,1-4 0,-1-1 0,1-4 0,-1-2 156,-14 23 0,-1 0 0,0 0 0,-1 0 0,-2 0 0,0-1 95,0-3 0,0-1 0,-1 0 0,-1 2 0,-1 1 0,-1-1 74,0-2 1,0-1 0,0 2 0,10-25 0,0 2 37,-3 7 0,-3 4 0,-5 14 1,-3 4-77,-5 10 1,-4 3-1,-4-12 483,-28 33 0,-30 51-156,10 3 1,-1 7-1,-4 11 1,-1 7-169,-7 14 1,0 4 0,-2 1 0,0 3-272,14-19 0,0 2 0,1 0 1,0-1-1,1 0 0,1 0 278,-16 26 1,2 1 0,-1 0-1,2 0-38,1-2 1,1-1 0,0 2-1,-1-1 15,15-24 0,-1 1 0,0-1 0,-15 28 0,2 1 34,3-1 1,1-1-1,2-8 1,2-3 6,6-5 1,1-4-1,5-9 1,1-4-186,-17 37 0,15-20-15,18-25 1,6-11-388,9-15 1,18-9-302,15-17 0,21-20 460,12-21 1,-30 11 0,-2-5-127,5-10 1,0-2 0,2-5-1,0-3 172,6-8 1,-1-3 0,2-3 0,-1-3 14,0-3 1,-2-1 0,0-1 0,-2-2 84,-17 26 0,0 0 0,-1 0 0,2 0 1,-1-1-1,1-1-144,2-7 0,1-1 0,-1 0 1,-1 5-1,-1 1 0,0 0 283,-2 2 0,-1 1 1,0 1-1,9-18 1,-3 3 111,-7 13 1,-2 3-1,8-29 215,-18 33 1,-15 28-381,-15 28 0,-22 32 212,-19 27 1,20-18 0,-1 3-92,-3 7 0,-2 2 1,-3 4-1,0 1 41,-2 3 0,1 1 1,0 1-1,2 1-29,1 4 0,1 1 0,-1-2 0,0 0 105,-2 5 1,1 1 0,1-1-1,0-1 20,0 1 0,1 1 1,2 1-1,0 1-98,1 0 1,0-1 0,3-3-1,0-2 163,4-5 1,1-2 0,3-3 0,3-3-175,3-9 0,3-1 0,-9 27 79,17-17 1,11-18-120,11-8 1,13-12-1248,13-6 0,9-19 273,14-15 1,12-24 623,-32 13 1,1-4 0,8-9 0,-1-3 21,4-9 1,0-3 0,5-5 0,1-3 76,1-6 0,1-3 0,-18 26 0,1-1 0,-1-2-140,3-3 1,0-2 0,-1 0 0,1-1-1,0-1 1,-1 0 189,2-2 0,0-1 0,0 0 0,0 1 0,1 0 1,-1 0 45,0 1 1,1 1 0,-2 1-1,-5 5 1,0 0 0,-1 2 26,16-22 0,-2 3 1,-11 12-1,-1 4 499,-5 10 1,-2 5-1,14-15-190,-22 31 0,-18 20-151,-19 28 1,-25 29 100,4-7 1,-3 5 0,-2 2 0,-1 3-112,-8 10 0,-2 2 0,-2 6 0,-1 3-67,13-20 0,-1 1 0,0 0 1,1 0-1,-1 0 0,1 0 13,1 0 0,-1 0 0,1-1 0,-17 25 0,-1 0 6,18-23 1,0 0-1,0 0 1,-17 27-1,1 1-13,17-25 1,0 1 0,0 0 0,1-1 0,-1 0 0,2-1-50,-15 29 1,1-1-1,3-7 1,1-1 83,0-4 0,2-1 0,4-4 0,2 0 223,1-3 1,3 0 0,3-7-1,3-2-449,4-11 0,3-1 0,-8 26 407,16-24 1,8-15-1139,14-14 0,19-21 309,22-25 1,23-37 269,-28 15 1,2-6 0,4-10 0,1-4-135,-12 14 1,0-3 0,1 0 0,0-3-1,0-1 1,1-1 351,0-4 1,1-2 0,0 0 0,1-4 0,2 0 0,-1-2-163,4-5 0,0 0 0,0-2 0,0 0 0,-1 0 0,1-2 203,-11 18 1,1 0 0,-1-1 0,-1 2 0,10-16 0,-2 2-1,0 0 109,-2 0 0,0 2 0,-1 2 0,-6 11 0,0 3 0,-1 1 7,13-20 0,-3 4 0,-11 16 1,-4 4 1366,9-22-1041,-20 25 0,-32 43-387,-23 25 1,-23 31 48,20-13 1,0 4 0,-4 7 0,0 2 240,-4 3 0,0 2 0,-4 11 0,-1 1-192,-2 2 0,0 1 0,-2 3 0,0 2-111,0-1 1,0 1-1,-2 3 1,-1 1 23,3 2 0,0 2 0,14-22 0,0 1 0,-1 0 105,1-1 0,0 0 0,1 0 0,-1 2 0,0 0 0,1 0-136,0 0 1,0-1-1,1 0 1,-15 27 0,0-2 127,2-6 0,1-2 1,7-2-1,2-2-78,4-10 1,3-3-1,7-4 1,2-2 87,-12 30 1,17-22-954,13-22 0,18-16 144,15-15 1,25-26 256,27-30 0,-32 12 0,1-6 132,6-14 1,2-6 0,5-6 0,0-4 148,-18 18 1,0-1-1,1-1 1,1-1-1,1-1 1,-1 0 37,1 0 1,0 0-1,-1-1 1,2-2-1,0 0 1,-1 0-34,-1-3 1,-1-1 0,0-1 0,1 0-1,0-1 1,0 0-203,-1-4 1,1 0 0,-1 0-1,1 1 1,-1 0 0,0 0 251,-1-1 0,-2-1 0,1 2 0,-2 4 1,0 1-1,-2 2 285,-3 3 1,-2 1-1,-1 2 1,8-15-1,-4 5 41,-10 17 1,-5 5 0,4-16 222,-21 36 0,-32 42-209,-23 36 0,11-9 0,-3 6-135,-9 14 1,-2 4-1,-2 6 1,-2 2-63,16-22 1,-1 2-1,0 0 1,2 2-1,1-1 1,-1 1-17,0 0 0,0 0 0,0 0 1,-2 5-1,-1 0 0,1 1 6,-1-1 0,1 2 1,-1-1-1,-1 3 1,-1-1-1,1 2 23,1-1 0,0 1 1,1 0-1,-1 1 1,0-1-1,1-1-83,3-1 1,0 0-1,0-1 1,0 0 0,-1 0-1,1-1 226,-13 22 1,0-3 0,2-3 0,3-4-160,10-10 1,3-3-1,4-10 1,2-4 115,-11 27 1,14-26-15,16-15 1,17-19-448,16-12 1,20-25-13,18-23 1,-20 9-1,1-6-164,5-11 0,1-5 1,7-10-1,2-3 340,3-8 1,1-2 0,-19 24 0,0 0 0,0 0-57,-2 1 0,-1 1 0,0-2 1,5-5-1,-1-2 0,1 0-68,-1-1 1,0-1-1,1 0 1,1-3 0,1 0-1,0-1 167,-2-2 0,1 0 0,-1 0 0,-1 2 0,-1 0 0,0 0 78,-2 2 1,-1-1 0,0 1 0,-1 2 0,-1 1 0,-1 1-69,11-22 0,-3 4 0,-6 9 1,-3 5 209,-6 17 0,-4 5 1,7-26-35,-16 27 0,-25 25-140,-20 28 1,-27 33 42,19-5 1,-2 6 0,-7 8 0,-1 4 167,-4 10 0,0 2 1,-8 7-1,-1 2-107,20-22 0,0 0 1,0 1-1,0 0 1,-1-1-1,1 1 42,2 1 0,1-1 0,0 1 1,-20 26-1,1 1-35,18-28 1,1 0 0,-1 1-1,-1 2 1,1-1 0,-1 1-38,3-1 0,0 0 0,0 0 1,-19 25-1,1-1 38,4-5 0,2-1 0,2-5 1,3-3 443,8-9 0,1-2 1,5-6-1,2-2-309,-13 28 0,14-19 418,16-19 0,11-14-1849,11-11 1,21-15 525,17-16 1,16-31 427,-24 11 0,0-4 1,4-8-1,1-2-270,6-9 0,0-3 0,0-3 0,1-2 433,5-7 0,0-2 0,-20 25 0,0-1 0,1-1-53,3-4 0,1-1 0,-1 0 0,-2-1 0,0 0 0,-1-2 55,-1-1 0,1-1 0,-1 0 1,1 0-1,0 0 0,0 0 42,0-4 1,-1 1 0,0-1 0,-3 5-1,-1 1 1,-1 0 16,-4 2 0,0 1 1,-2 1-1,10-20 0,-3 4 118,-8 15 1,-4 3-1,7-29 393,-18 39 1,-25 24-275,-15 24 1,-23 33 133,-19 26 1,27-16 0,-1 3-214,-4 9 0,1 2 0,-5 5 1,-1 1-172,0 4 0,0 0 0,1 3 0,-1 0 190,0 4 0,1 1 1,-2 1-1,0 1-19,1-1 0,0 0 1,0 4-1,-1-1-12,5-2 0,0-1 0,0 1 0,1 0-15,-2 1 0,1 0 1,4 0-1,2 0 100,2-1 0,2-1 0,3-4 1,2-2-5,2-2 0,3-2 0,2-6 1,2-3-450,6-8 0,3-1 0,-9 30 89,15-19 0,6-16-779,9-14 1,13-10 791,13-8 1,17-27-164,12-21 1,-19 3 0,0-7 133,4-8 0,1-6 0,8-9 0,1-5-26,3-9 0,1-4 1,-18 26-1,0-1 1,0-2 49,1-3 1,0-2-1,0 0 1,1-2-1,1-1 1,-1-1 79,0 0 1,1-2 0,-2 0 0,1-4 0,-1-1 0,-1-1 105,0-1 0,0-2 0,-1 1 0,-1 0 0,0 1 0,0 0-47,1 1 1,0 0 0,-1 1-1,-5 6 1,-1 0 0,-1 2-1,-2 5 1,-1 1 0,-2 2 64,10-20 1,-5 5-1,-7 18 1,-4 3 396,2-21 1,-18 30-354,-23 26 1,-17 36 168,-23 27 0,21-8 1,-2 4 200,-8 10 0,-1 2 0,-1 6 0,1 2-1226,-4 3 0,1 2 902,1 2 0,1 1 0,-1 3 0,1 0-77,0 2 0,0 1 1,-3 5-1,0 0-205,3-2 0,0 0 0,15-21 0,-1 0 1,3 1 202,-13 26 0,2-1 0,1-2 0,0 1 170,1 0 0,2-1 1,1-3-1,1-1-253,2 2 0,1-1 0,4-9 0,3-2 1,4-4 0,3-3 1,-9 34-404,12-16 1,10-23 1081,8-18 1,11-10-895,12-12 1,20-18-832,17-23 1,20-30 751,-32 16 0,1-6 0,4-10 0,-1-4 113,6-12 1,0-2-1,0 0 1,0-3 86,-16 20 1,1-2 0,-1 0 0,-2 1 0,0 0 0,0-1-91,2-4 1,0-2 0,1 0 0,-1 1 0,0 0 0,0 1 112,-1-1 0,-2 1 1,0 0-1,-2 4 1,0 0-1,-2 1 274,15-29 0,-3 3 0,-4 8 0,-1 3-54,-5 3 0,0 2 0,-4 8 0,-2 4 137,-5 7 0,-3 4 1,9-21 280,-17 25 1,-16 23-540,-18 22 0,-21 34 255,-23 33 1,27-27 0,-1 4-168,-5 10 1,-2 3 0,-2 1 0,-2 2 56,-4 10 0,0 1 1,0-1-1,0 0-39,1 0 1,1 1-1,2-2 1,-1 1-46,1 2 0,0 1 0,-2 3 0,-1 1 8,-1 3 1,0 0 0,4-3 0,2-1 20,2-1 0,2-2 0,6-7 0,2-1 125,1-1 0,2-2 0,5-7 1,1-1 393,4-7 0,1-2 0,-7 32-1372,16-29 1,9-10 703,13-16 0,13-11-297,21-15 0,11-24 239,11-20 1,-27 8 0,1-6-768,7-12 1,0-4-1,5-6 1,0-3 510,6-9 0,1-1 1,-1-1-1,-2 0 165,0-2 1,-2 0-1,2-2 1,0 0 149,-17 23 0,0 0 1,-1-2-1,1-1 0,0 0 1,-1-2-272,4-6 0,-1-1 0,0 0 1,-1 1-1,0 0 0,0 0 337,-1 1 0,0 1 1,-1 0-1,-3 6 1,-1 1-1,0 1 84,15-24 0,-3 4 0,-8 13 1,-3 4 486,-5 9 1,-3 4-286,9-17 0,-35 55 129,-28 46 1,-28 38-297,15-17 1,-4 5-1,-7 8 1,-1 3 2,-5 10 1,0 2 0,17-28 0,1 0 0,-2 1-41,0 3 0,-1 1 0,0 0 0,-1-1 1,0 0-1,0 1-92,-2 4 0,-1 1 0,0 0 0,3-2 0,1 1 1,0 0 37,1-1 1,0 0-1,1 1 1,1-1-1,1 0 1,1 0 6,-2 3 1,1 0-1,0 0 1,1-3-1,1 0 1,-1 0-3,0 5 0,0-1 1,0-1-1,-10 22 1,2-3 207,5-6 0,3-2 0,6-10 0,2-2-510,3-8 1,2-3-1,-12 36-191,13-23 0,10-17-277,12-16 1,14-12 553,16-11 0,11-19-399,18-22 0,10-26 384,-30 12 1,0-5 0,6-7 0,2-5 42,7-13 1,-1-4 0,0-3 0,-1-2 93,-14 23 1,0 0 0,1-2 0,1-3 0,1 0 0,0-1-258,2-3 1,0 0-1,1-2 1,0-3 0,1-1-1,0-1 263,2-5 0,0-2 0,0 1 0,1 1 0,-1 0 0,1 0-224,-1-2 1,0-1-1,0 2 1,-1 3-1,-1 2 1,-1 2 448,-3 6 1,-1 2 0,-1 2 0,11-19-1,-1 4 180,-7 15 0,-2 4 0,-11 11 1,-4 5 345,9-10-371,-18 16 0,-25 38-268,-24 20 0,-17 19 6,-21 25 1,32-24 0,-1 2 197,-4 4 1,-1 3 0,-3 3 0,0 3-199,-4 7 1,0 1-1,-3 2 1,0 1 71,-3 1 1,0 2 0,-2 5 0,1 3-146,1 3 1,1 2-1,18-27 1,0 1-1,0 1-49,0 2 0,1 0 1,0 1-1,0-2 1,0 1-1,1 0 43,-2 5 0,1 1 1,0-1-1,1-3 0,0 0 1,1 0-4,2-2 1,1 1 0,0-1 0,-14 27 0,3-1 284,8-7 1,2-2 0,3-8 0,2-2-231,6-10 0,1-2 0,-7 28 10,10-17 0,13-22-969,10-16 1,15-17 195,22-21 1,13-29 474,-18 7 1,2-6 0,10-16 0,2-5-3,7-9 1,1-5 0,-16 20 0,-1-2 0,-1-1 139,1-2 0,0-1 1,0 0-1,3-3 1,0 0-1,1 0-14,1-1 1,0-1 0,0 0-1,1-6 1,0 0 0,1-2 5,3-2 0,0-1 0,0 0 1,-2-2-1,0-1 0,0 1 45,3-2 0,1 0 0,-1 1 0,-2-1 0,0 1 0,0 1 86,-4 5 1,0 1-1,-1 1 1,-3 3-1,-1 1 1,-1 1 43,-4 6 1,-1 1 0,-2 3 0,9-17 0,-5 6 330,-12 18 0,-2 4 1,7-21 289,-15 33 1,-29 22-415,-20 27 0,-24 27-159,20-6 0,-2 6 0,-8 8 0,-2 4-228,-7 8 0,-1 3 1,14-15-1,-1 2 0,0 2 178,-2 3 1,-1 1 0,1 2 0,-2 3 0,0 2-1,1 0-41,-1 2 1,1 0 0,0 0 0,0 3 0,1 0 0,0 0 22,0 0 0,0 1 1,0 0-1,1-1 0,1 1 1,1 0-6,-1 1 1,0 0-1,1 0 1,1-1 0,0-1-1,1 1-21,2-1 0,0-1 0,1 0 0,2-2 0,1-1 0,1-1-6,3-4 1,1 0 0,1-1 0,-10 23-1,3-2-122,8-11 0,2-3 1,4-9-1,2-4 199,-13 32 0,16-22-375,10-15 1,13-15-244,10-11 0,13-20 121,17-18 1,12-30 250,-22 8 0,1-5 0,6-12 0,1-6-54,9-11 0,1-3 0,-2-4 1,-1-3 79,-14 25 1,0-1 0,0-1 0,1-1 0,-1-2 0,0 0 67,2-3 1,-1 0-1,0-1 1,2-4-1,-1 0 1,0-2 9,2-3 0,-1-2 0,2-1 0,2-4 0,0-1 0,1 0 4,-1-4 1,1 0 0,-1 1 0,-1 3 0,-1 2 0,0 0 169,-2 4 1,-1 2-1,0 1 1,-2 4-1,0 3 1,-1 0-62,-2 4 1,-1 1 0,0 1 0,9-20 0,-2 4 295,-5 14 0,-4 5 1,9-29-56,-24 42 1,-26 30-117,-22 36 1,-27 28-64,18-8 0,-1 5 0,-6 6 1,0 3 5,-5 12 1,0 2-1,-7 6 1,-1 2-72,20-23 0,-1 1 1,1 0-1,0 1 1,1 0-1,0 1 24,2-2 1,1 2 0,0-1 0,0 0-1,1 0 1,0 0-94,1 0 1,0-1-1,0 2 1,0 3 0,0 1-1,0 0 7,2-1 0,1 0 1,0-1-1,0 0 1,1 0-1,0-1-45,-11 27 0,1-1 0,1-4 0,1-1 385,4-5 1,1-1 0,3-1 0,1-1-290,6-6 0,2-1 0,2-5 0,3-3 240,4-7 1,2-3 0,-5 35-494,6-19 0,6-13-1121,8-17 0,11-11 440,12-15 1,19-31 533,18-28 0,-19 4 0,3-9 190,6-13 1,1-5-1,-15 18 1,-1-1-1,1-2 40,1-3 0,1-2 1,1-1-1,1-4 0,0-1 1,1-1 57,2-2 1,1 0-1,1-1 1,3-7 0,0-1-1,1 0-108,-12 19 0,0 0 1,0-1-1,0 1 1,0-1-1,0-1 1,0 1-1,0 0 97,14-20 0,-1 0 1,0 2-1,-4 6 1,-1 2-1,-1 0 256,-3 6 0,0 0 0,-2 3 1,-3 7-1,-2 1 0,-1 3-13,7-14 1,-4 4 0,-8 14 0,-4 4 111,-1-8 0,-18 25 404,-16 26 0,-33 35-401,-22 25 1,18-13-1,-2 6-94,-10 10 1,-1 5 0,-4 8 0,0 3-143,15-19 0,-1 1 0,1 1 0,0 3 0,1 1 0,-1 0-80,0 1 0,0 0 0,0 1 0,0 1 0,1 1 0,0-1 95,1-1 1,0 1-1,1 0 1,0 0-1,0 0 1,0 0-105,2-1 1,0-1 0,0 0 0,-1 3 0,1 1-1,0 0 28,2-2 0,0-1 0,1 0 0,1 2 1,0 0-1,0 0 299,1-4 1,1 0 0,1 0-1,-11 23 1,3-2-303,6-9 1,3-2 0,3-6 0,1-2 70,5-9 1,2-2 0,-13 34-416,17-28 1,10-17 121,12-12 0,16-19-46,14-14 1,18-35-216,-16 4 1,1-6 0,9-12 0,0-5 287,7-13 0,1-5 0,-14 18 0,2-2 0,-1-2 161,0-1 1,-1-1 0,1-1 0,3-4 0,0 0 0,1-1-146,1 0 1,-1 0-1,1-1 1,1-3-1,0-1 1,0 0 150,1-1 1,0-1 0,0 0 0,5-5 0,0-1 0,-1 0-278,1-1 1,-1 0-1,-1 0 1,-2 5-1,0 0 1,-1 1 424,-3 3 1,-1 0 0,0 2-1,-4 6 1,0 1 0,-1 2 97,-1 3 1,0 1 0,-3 3 0,11-17 0,-5 6 244,-14 18 0,-4 5-116,12-25 0,-38 48-226,-22 32 1,-25 35-35,11-4 0,-2 6 1,-5 6-1,-3 4 51,-7 10 0,-1 2 1,0 3-1,-1 2-110,16-18 1,0 2-1,-1 0 1,1-1 0,-1 0-1,1 2 10,-3 6 0,0 1 0,0 1 0,0-1 0,-1 1 1,1 0-15,1 1 1,0 1-1,1 0 1,1 1 0,0 1-1,0 0-14,0 1 0,-1 1 0,1-1 0,0 0 0,0 1 1,0 0-51,0-1 1,1 0 0,1 0-1,1-2 1,2-1 0,0-1 114,3-3 1,0 0 0,1-1-1,-12 24 1,1-3 188,5-7 1,2-2 0,6-9 0,1-3-380,4-4 0,2-3 0,-10 30 49,13-21 1,12-25-633,17-19 0,23-22 140,22-27 0,19-34 394,-27 13 1,1-6-1,6-12 1,1-4 44,-13 15 0,1-2 0,0-2 1,1 0-1,0-2 0,0 0 101,3-5 1,1-1 0,0 0-1,1-2 1,1 1 0,-1-2-77,0-1 0,0 0 1,0-2-1,2-4 1,1-1-1,0-1 11,3-4 1,0-1 0,0-1 0,-12 20-1,1 0 1,-1 0 0,1-1 43,1-2 0,1-2 0,0 1 1,0 1-1,-2 1 0,0 2 0,0-1 1,0 2 91,9-19 0,0 1 0,-2 2 1,-3 5-1,0 2 0,-2 2 138,-4 7 0,0 3 0,-2 1 0,14-20 0,-4 4-115,-6 10 0,-3 3 0,-8 13 0,-3 4 168,-1-11 1,-11 21 515,-19 21 1,-28 30-571,-20 25 0,15-8 0,-1 4-101,-8 11 1,-1 5-1,-6 8 1,-2 3 22,-7 11 1,-2 3-1,20-24 1,-1 0-1,1 3-46,-3 5 1,0 1-1,-1 1 1,-1 2-1,0 0 1,0 1-10,0 3 1,1 1-1,0 0 1,-2 2-1,1 1 1,0 0-66,0 1 0,1 1 1,0 0-1,1 1 0,0 1 1,1 0 69,0 0 0,-1 0 1,2 0-1,1-1 0,1-1 1,1 1-52,0 0 1,1 1-1,1-2 1,4-7-1,0-1 1,2-1 14,2-3 0,0 0 0,3-2 0,-10 21 1,3-3-43,5-10 0,3-3 0,6-10 0,3-3-59,-7 24 1,12-16-360,10-18 0,12-15-445,10-14 0,13-16 287,21-18 0,13-33 491,-24 12 0,0-6 0,4-8 0,0-5 40,8-11 0,-1-5 0,-1-2 0,1-3 53,-17 21 0,1-1 0,0 0 0,1 0 0,0 0 0,1-1-52,3-3 1,0 0 0,0-1 0,0-3 0,0 0 0,1-2 10,5-10 0,0-1 0,0 0 0,0 1 0,-1 1 1,0-2 24,4-3 0,-1-1 0,1 1 0,-2 5 0,-1 1 0,1 0 128,-1 0 1,0 1 0,0 1 0,-2 3 0,0 1 0,-1 0-89,0-1 1,-1 1 0,0 1-1,-2 7 1,-1 1 0,-2 1 103,14-21 1,-3 3 0,-9 14 0,-3 5-72,-10 16 0,-2 5 0,6-17-1,-16 30 0,-31 34 446,-25 26 1,7 5 0,-4 7-296,-13 17 0,-2 7 0,13-16 0,-1 4 0,-1 1-180,-8 11 1,-2 3 0,1-1 0,4-2-1,0 1 1,-1 0 81,-5 6 1,-1 2-1,1-2 1,2-2 0,1-1-1,-1 0-114,0 1 0,1 1 0,-1-1 1,1-1-1,-1 0 0,2 0 12,0-3 1,0 1 0,2 0 0,0 0 0,1 1 0,1-1 35,1 0 0,0 0 0,2-1 0,1-2 0,1 0 0,1-1 30,3-2 0,0 0 0,1-2 0,-14 20 0,2-2-55,2-2 0,1-2 0,6-11 0,3-2 231,6-5 0,2-2 0,4-8 1,1-3-447,-11 32 1,9-16-348,9-17 0,10-13 157,9-13 1,15-14-213,18-24 0,22-35 546,-20 9 0,0-7 0,11-15 0,0-5 73,-14 17 1,-1-3 0,2 0 0,1-5-1,1-1 1,0 0-31,2-3 1,0-2 0,0 0 0,3-5-1,0-1 1,2-2-193,3-2 0,1-2 0,0 0 0,0-3 0,1 1 0,-1-1 204,1 1 1,0-1-1,0 2 1,-5 3-1,0 1 1,1 0 19,0 3 1,0 0 0,0 2 0,-4 6 0,0 2 0,0 1-21,-3 4 0,0 2 1,-1 1-1,13-18 0,-2 5 137,-11 12 1,-4 4 0,-6 9 0,-3 2 313,7-20 19,-14 22 0,-31 39-244,-18 24 0,-25 34-99,17-14 0,-2 5 0,-7 10 0,-1 5-28,-6 9 0,0 3 0,-3 4 0,1 0 9,2 3 0,0-1 0,-1-4 0,1-1-10,0-2 0,0-1 0,1-1 0,0 1-11,3 0 0,0 1 1,1 1-1,1 1 9,-1-1 0,1 0 0,3 1 0,0-1 264,0-1 1,0-1 0,5-4-1,2-2-362,4-2 0,1-1 1,3-4-1,1-1 197,4-6 1,1 0 0,2-5 0,2 0-297,-10 35 1,6-15 61,9-11 0,6-13-753,13-17 1,14-12 155,16-18 1,18-32 469,-16 6 1,2-7-1,9-19 1,2-7 2,-10 11 0,0-3 0,2-2 0,4-7 0,1-3 0,1-1 108,3-9 0,0-2 1,2 0-1,-10 18 1,1-1-1,0-1 1,0 0-128,3-6 1,1 0-1,0-2 1,0 1 0,1-2-1,0-1 1,1 0 0,0 0 124,2-2 0,0 0 0,1-1 0,-1 1 0,0 0 1,-1-1-1,0 1 0,1 1 91,0 0 1,1 1 0,-1 0 0,0 3 0,-5 5 0,-1 1 0,0 2 0,0 1-5,12-15 0,-1 3 1,-2 2-1,-8 13 0,-2 1 1,-2 4 258,12-17 1,-4 6-1,-15 19 1,-5 5 82,-1-4 0,-21 26-207,-31 29 1,-24 25-43,8-4 1,-4 3 0,-8 9-1,-2 3 60,-6 9 1,-1 3 0,-3 6 0,-2 3-35,18-18 1,0 1-1,0 1 1,2-1-1,1 1 1,0 0-68,0-1 1,-1 1 0,0 1 0,0 1 0,1 1 0,-1 1 106,1-1 0,-1 1 0,0 0 1,1 1-1,0 0 0,1 0-125,1 0 0,2 1 0,-1-1 1,1-1-1,-1-1 0,2 1-64,0 0 0,1 0 0,-1 0 0,0 0 0,-1 1 1,2-1 164,-17 27 1,2-2-1,1-2 1,2 0-203,4-6 1,3-1 0,1-3-1,2-2 120,3-5 1,3-1-1,3-1 1,1-1-20,5-6 1,2-2 0,2-3 0,2-3-764,-14 37 0,10-18 346,12-16 0,7-15 285,12-14 0,15-11-488,18-20 0,18-25 444,11-30 1,-21 16 0,2-6 9,4-11 1,1-5-1,-14 18 1,1-1-1,-1-2 25,1-4 1,0-1 0,1-2-1,5-6 1,2-3 0,-1 0-216,2-3 1,0-1-1,0-2 1,-9 15-1,0-3 1,0 1 0,1-1 293,-1 2 0,1 1 1,0-1-1,0-1-475,-1-1 0,0-1 0,0 0 0,0 1 524,1 2 1,2 2-1,-2-1 1,0 2 0,7-15-1,-2 1 1,1 1 108,-4 8 1,1 1-1,-3 1-200,-4 7 0,-1 1 0,-2 4 0,3-4 0,-3 5 548,15-29 84,-20 35 1,-37 29-532,-17 26 1,-24 16 126,-17 25-113,21-20 1,-2 3-1,-2 9 1,-1 3 248,-7 5 1,0 3 0,-3 6 0,0 3-169,-4 8 1,-1 3-131,17-20 0,-2 2 0,1 1 92,-1 7 0,0 1 0,0 2 0,-4 6 0,-1 2 0,1 0-35,1 2 0,1 0 1,-1 2-1,-2 7 0,1 1 1,-1-1-86,2-2 0,0 0 0,1 0 0,1 1 0,-1 0 1,2 0 93,4-4 1,1-1-1,1 0 1,1-2 0,0 1-1,2-2-190,4-5 1,0-1-1,2 0 1,0 1 0,1 1-1,2-2 136,3-6 0,1-1 0,1-1 0,-7 27 1,2-4-26,4-15 1,1-4 0,6-8-1,2-4-923,-7 28 668,11-21 1,19-24 868,16-17 0,21-29-738,23-31 0,-25 3 1,1-7-42,8-19 1,2-6-1,3-7 1,2-3 7,-15 19 0,1-3 1,-1 0-1,0-1 1,1-1-1,-1 1-14,3-2 1,0 0-1,0 0 1,1-3-1,0-1 1,0-1 65,2-3 1,0-3 0,-1 1 0,-1-2 0,1 0 0,-1-1 54,-9 15 1,-1 0 0,0 0 0,0-1 18,12-22 0,-2 0 0,1 1 1,-2 4-1,0 1 0,-2 0 151,-1 1 0,0 0 1,-2 1-1,-2 5 1,-1 1-1,0 1-38,0 5 1,0 1 0,-2 1 0,8-20 0,-2 4 218,-7 14 1,-3 5 0,-11 14 0,-4 4 767,2-11 1,-14 23-740,-17 25 0,-25 37-154,-30 31 0,24-16 1,-2 5-107,-10 11 1,-2 6-1,16-14 1,-1 2-1,0 1-208,-2 6 1,-1 1-1,0 1 1,-1 3-1,-1 0 1,0 1 208,1-2 1,0 1-1,0 0 1,0 2-1,0-1 1,1 2-63,0-1 0,0 0 0,1 0 0,1 1 0,0-1 0,1 1 43,1-1 0,0 1 0,0-1 1,2-3-1,0 1 0,2-1-26,1-1 1,2 1 0,0-1 0,1-3-1,0 0 1,2-2-231,-11 24 1,2-2-1,4-2 1,1-3 271,6-10 0,2-2 1,6-2-1,2-2 520,3-9 1,2-2 0,-5 33-1519,8-22 0,9-19 296,13-15 0,10-16-69,20-18 1,16-33 525,-21 7 1,2-6 0,10-18 0,1-6 120,7-12 1,0-4 0,-18 22 0,1-2 0,0-1-52,2-2 1,0-2-1,0 0 1,2-2-1,0-1 1,1 0-4,3-5 1,0 0-1,1-1 1,2-5 0,1-1-1,0-2-94,1-1 0,0-2 0,0 0 0,-12 21 1,-1-1-1,1 0 0,-1 0 141,12-19 1,0 1-1,0 1 1,-3 3-1,1 1 1,-1 2 153,-2 1 1,1 2 0,-3 1 0,-5 9-1,-1 1 1,-2 2-13,14-20 0,-3 4 0,-11 15 1,-4 5-43,9-18 179,-17 22 1,-42 44-274,-19 23 0,-19 26 382,18-6 1,-2 5 0,-3 4 0,-1 2-13,-7 9 1,-2 2 0,2 3-1,0 3-203,-1 3 0,0 1 0,1 1 1,1 0-2,-1 2 1,1 1 0,0-1 0,1 0-163,0 1 0,1 0 0,1-2 0,1-1-19,3-2 0,0-1 1,1 1-1,0 0-20,1 0 1,0-1-1,4-2 1,0 0 509,-1 2 1,1 0-1,3-3 1,0-1-421,2 4 0,1 0 0,2-5 0,1-2-49,1 0 0,2 0 0,2-7 0,0 1 96,0 2 1,1-1-1,-16 38-131,8-2 1,8-13 64,7-9 1,7-14-373,5-8 1,8-13-57,6-2 0,5-10 502,6-5 0,2-8-456,2-3 0,2-4 660,6-4 0,-4-7-342,-1-8 0,-3-7 211,4-3 0,-5-7-52,1-2 0,-2 1-60,-2 4 0,-5 8 151,-2 3 1,-6 8 28,-2 3 1,-4 3 411,1 5-42,-3 1 1,-5-1-341,0 6 1,-4-1-229,0 1 1,2 0-4,-1 1-125,-1-3 1,-2 5 163,3-2 0,1-3-432,2 3 111,3-3 229,-4-1-47,0 0-145,3 0 518,-3 0-327,1 0-51,2 0-607,-3 0 425,5-5 436,0 4-1018,0-4 1176,5 5-354,-3 0 10,2 0-11,1 0-82,-3 0 287,3 0-557,0 0-6,-4 0-250,4 0 570,0 0 171,-4 0-134,4 0 26,0 0-1,-4 5 289,4-4 838,-5 4-1112,0-15 192,0 7-111,0-6 50,0 9-227,5 0 207,-4 0-127,4 0 66,0 0 1,-4-2-123,3-1-2,-3 1-4,-1-3 83,5 5-29,-3 0 27,3 0-22,0 0 22,-4 0-279,4 0 23,0-5 254,-4 4-87,4-4 399,0 5-271,-4 0 434,4 0-372,-5-5 0,1 4 136,3-3 16,-3 3-334,4 1-196,-5-5 255,0 4 151,0-4 147,5 5-581,-4 0 2,4-5 317,-5 4 100,0-4 215,5 5-724,-3 0-6,3 0 51,0 0 384,-4 0 212,4 0-550,-5-5 479,0 4 533,0-4-609,0 0 272,0 3-153,0-3 55,5 5-368,-4 0 15,4 0-253,0 0-44,-4 0 542,4 0-555,-5-5 390,0 4 363,0-4 10,0 0 47,0 4 76,0-9-286,0 9 0,0-5 165,0 2-206,0 3-241,5-4-167,-4 0 144,4 4-287,-5-4 281,5 5-246,-4 0 262,4-5 0,-3 3-96,1-1 42,-1 1 252,3 2-485,0 0 335,-4 0 1338,4 0-1147,-10-5-460,4 4 344,-4-4-127,0 5-159,3 0-456,-3 0 0,13 1 321,-1 3 343,6-3 383,-7 4-59,0-5-283,-1 0 248,-15 0 0,3 0-97,-8 0 0,2 0-191,2 0 0,0-3 123,0-1 0,0-3 13,0 3 1,-1-4-58,1 5 0,0-2-272,0 1 0,0 3 187,0-3 1,-1-1-3,1 1 0,1-1 15,3 2 0,-3 1 89,4-8 1,-4 4 12,2-5 0,0 4 50,4-1 1,0 1 75,4-4 0,-3-1-15,-1 1 0,-4 0 4,5 0 0,-1-4-20,4 0 1,0-5 169,0 2 0,-4-2-172,1 1 0,-1-1-18,4 6 0,-4-5-28,0 4 1,1 0-75,3 4 1,0 0 26,0 0 0,0 0-159,0-1 0,0 1 9,0 0 1,1-1 57,3-3 0,1-1 10,2-3 0,3-2 21,-3 2 0,7-3-27,1-4 0,4 1-6,-5-5 1,7-1-107,2-6 0,0-3 73,7-4 0,-5 0-46,1 3 1,0-4 30,-4 4 0,3-4-10,-6 8 1,1-4-8,-2 4 1,-2-6 36,-4 2 1,-1 3 131,0 1 1,-1 2-158,-3 2 0,3-1 15,-2 1 0,-3 3 48,-2 0 1,2 2 103,-1-2 0,1-1-127,-1 5 1,-2-5 1,6 1 0,-5-4-19,5-3 0,-1-4 31,4-7 0,1-7-16,-1-4 1,1-4 25,3 3 0,1-7 6,3 4 0,1-4 11,-6 7 1,5 6-35,-4 5 0,0 3-32,-4 2 0,-4 3 40,1 0 0,-1 1-36,4-1 0,-1-2 25,-2 2 1,5-3-83,-1 0 1,5-1 79,-2 0 1,5-4-5,-2-3 1,3-3-93,2-1 0,3-3-131,0-1 1,1-2 234,-1-1 1,-1 3-40,5-7 1,3 3 5,4-3 0,2 0-130,-2 0 0,-2 9 93,2 2 0,-3 4 19,-5 0 1,-1 3 160,-6 8 0,-5 0-113,-2 8 1,-4-1 113,-3 12 1,-3 2-272,-5 9 1,-1 5 1,-3 2 0,-7 18 485,-8 8 0,-7 18-253,-4 8 1,-8 9-45,-7 3 1,-1 9-252,-6 2 1,26-27 0,1 1 269,0 3 0,-2 1 0,-2 0 0,0 0 2,1 0 1,0-1 0,-2 0 0,-1-1 62,3 2 0,0-1 0,-2 0 1,0 0 64,3-5 0,2-1 0,-25 41-163,13-16 0,1-2 71,10-9 0,-4-1-42,4 1 0,1-5-2,6-2 0,5-10 15,6-5 0,3-11-103,5-8 0,3-4-119,4-3 1,8-14 81,15-13 0,13-20 26,20-16 1,-24 18-1,1-2-128,7-7 1,2-1 0,1-3 0,0-2 136,-1 0 1,2 0 0,4-4 0,0-1-248,3 1 0,0 1 0,1 0 0,1 0 281,-1 3 1,1 0-1,-1 2 1,-1 0-38,-3 1 1,1 1 143,3-2 1,-1 1 0,-6 7 0,0 2-71,1-1 1,-2 0 0,-4 4 0,-2 0 54,-2 1 1,0 1 51,35-26 0,-24 18-278,-9 9 401,-15 16 32,-14 8-297,-15 20 379,-17 22-182,-19 20 0,4-8 0,-5 5-725,-4 4 0,-2 2 736,-8 12 1,-1 4 0,0-2-1,1 3 17,-4 9 1,0 2-122,1-3 1,1 1 0,-1 2-1,2 0 39,2-4 1,1-2-1,1 1 1,1 0-43,4-4 1,2 0 0,-1 0 0,0 0 54,2-3 1,0-1 0,1-1-1,2-2-22,1-6 0,3 0-30,1 0 1,2-1 0,7-12 0,1-1-88,-1 0 0,3-1 1,-10 34 155,11-13 0,9-17-638,5-12 1,20-20 64,14-14 1,21-31 382,23-25 0,-31 14 0,0-5-210,8-9 0,2-4 1,3-6-1,1-4 60,4-5 0,1-3 1,-1 0-1,1-2 172,-20 23 1,0 0 0,0-1 0,18-24 0,-2 1-66,-2 2 0,0 1 0,-1 0 0,0 2 171,-2 4 0,-2 2 0,-6 6 0,-3 2 212,-5 8 0,-3 3 0,14-26 887,-18 25-926,-15 17 1,-18 27-99,-19 23 1,-18 18-49,-19 19 1,-6 11 149,26-29 0,0 2-155,1 3 1,0 2 0,-7 6 0,0 2 110,2 2 1,0 2-85,0 0 0,1 0 1,2-5-1,2 0-72,-2 0 0,1 0 1,1-2-1,-1-1 28,2 3 0,0 1 0,1-3 0,1 1 43,3 0 1,1-1 0,0-2 0,0 1 238,1-1 0,1 0 0,1-3 0,1 0-239,1-2 0,0-1 0,-21 39 209,13-14 0,8-5-383,11-14 1,8-9 130,3-13-1298,13-13 1188,8-3 1,20-26-772,15-10 625,11-25 1,-22 14 0,1-4-71,1-7 1,-1-4 0,5-6 0,0-2 132,3-3 1,1-1 0,5-7 0,1-3-394,2-2 0,1 0 0,-1-3 0,-1-1 448,-2 0 0,-1 0 0,-2 0 0,0 1 142,-1 1 1,0 0 46,-3 0 1,-4 2-1,-11 14 1,-2 1-144,-3 2 0,-2 3-104,9-32 231,-20 32 110,-11 24 0,-29 32 73,-17 22 0,-21 28-239,18-8 1,-1 5-1,-3 3 1,-1 3-105,-6 9 1,-2 2 0,1 1 0,1 1 220,-1 2 1,0 1-1,3-3 1,0 0 117,0 1 0,1 0 0,3-5 0,0 0-55,4-3 0,1 1-155,0-1 0,1-2 0,7-5 1,0-2 44,-1 2 1,0 0-1,1-1 1,1-1 497,3-1 1,1-1 0,-20 33-751,10-14 0,15-12 404,7-18 1,12-11-803,7-15 0,15-14 180,18-20 0,17-25 36,-12 9 1,2-4-4,3-5 1,0-3 0,4-8 0,1-2 76,-1 0 1,-1-1-343,4-8 0,1 0 518,-3 4 0,0 0 1,5-6-1,-1-1-20,-3 4 1,-2 0 0,-2 3 0,-2 0-60,-3 2 0,-1 1 1,-4 3-1,-1 2 147,-5 7 1,-2 2 0,15-32 135,-20 25 214,-9 15 0,-29 31-431,-18 18 0,-14 28 32,-15 23 1,-3 13-186,27-30 0,0 2 416,-2 3 0,1 1 0,-3 4 1,-1-1-29,3 0 0,0-1 0,2 1 0,1-2 321,4-6 0,1 0 0,2 0 0,-1 1-344,0-3 1,1 0 0,-26 37 20,1 0 1,1-1 177,7-6 1,5-2-153,5-6 1,15-12-27,8-10 0,4-15-461,7-7 1,12-12-295,10-7 0,19-22 360,15-19 1,13-24 90,-28 24 1,0-3 0,2-3 0,1-2 315,1-4 1,-1-2-1,1 0 1,-1-1-278,3-4 0,0 1 1,-2 1-1,1 2 112,-1 3 1,0 1-1,-2 1 1,0 1-120,-7 4 1,-1 2 34,22-33 1,-22 24 763,-12 20-365,-8 9-38,-21 18 0,-12 16-90,-15 12 1,-10 13-39,-6 6 1,-6 3 165,-4 5-501,-3 2 1,5 1 259,5 0 0,4-4 13,4 4 1,2-3-61,-2 3 1,2 1 90,1 7 0,0-2 30,1 5 0,0 0-65,3 4 1,9-10 759,10-4-898,4-11 0,12-9-386,2-7 1,4-8 137,4-7 0,17-16 134,13-14 1,18-27 84,11-17 1,-26 22 0,2-2-191,4-5 1,-1-1 0,0-4 0,0-1 156,-2-1 1,1-1 0,3-3 0,0 0-33,1 3 1,0 0 0,-3 3 0,-1 1 107,-1 1 1,-2 1 0,-5 5-1,-3 0 121,-1 1 0,-2 2 0,19-30 230,-13 16 1,-9 10-186,-5 9 0,-11 11 130,-4 4 1,-5 7-176,-7 0 0,0 8 305,-11 3 1,-1 4-377,-6 4 0,-4 12 17,-7 10 0,-4 16-14,-7 10 0,-7 11 109,-4 8 0,27-29 0,1 0-164,1 1 0,0 0 0,0 0 0,0 1 118,2-1 0,1-1 1,-24 38 114,2-2 1,5 0 57,3-3 0,5-10-100,10-5 0,6-18-115,12-12 0,6-7-590,9-4 1,12-12 133,15-14 0,10-19 95,12-26 0,15-19 203,-31 24 1,2-3-1,3 2 1,0-2-163,2-5 0,-1-1 0,-3 5 0,-1 1 289,-3 0 0,0 0 0,-2 1 1,0 1-80,0 0 0,1-1 0,-1 2 0,0 0 123,-3 2 0,-1 1 0,25-34 263,-13 7 1,-15 15 10,-12 15 0,-9 13-32,-5 13 1,-19 10-123,-11 8-19,-20 19 1,-12 15-39,-13 15 1,1 2-193,33-20 0,0-1 0,-34 29 153,34-27 1,0 1-1,0-1 1,1 0-27,-2 2 0,1 0 1,-30 30 61,8-7 0,7-2 160,3 1-12,3-2 1,7 4-208,1-5 0,9-1 500,3-3 1,7-8-874,4-6 0,9-10 162,6-6 1,12-10 22,14-12 0,14-26 100,16-19 1,11-21-242,-29 24 0,2-1 0,3-2 0,1 0-190,2-4 1,1-2 0,1-3-1,1 0 341,-2 2 0,-1 0 1,-3 0-1,-1 1 118,0 2 0,-2 1 1,-4 3-1,-1 1 33,1 0 0,-2 2 0,19-25 231,-16 19 1,-10 17 37,-12 12 0,-6 10-298,-13 6 0,-18 21-26,-16 12 0,-10 16 500,-12 10 0,0 1-412,-4 6 0,0-1 89,4 1 0,5-3 15,2-8 0,4-2 423,0-6 1,1 1-601,7 0 0,3-1 131,1 1 0,5-2-3,3-2 1,8-4 2,-2-7 1,10-2-310,1-6 1,6-5-116,6-2 1,6-7-25,6-5 1,6-13 162,12-8 0,10-16 54,12-14 0,11-13-41,-30 25 1,1-2-1,3-1 1,-1 0-18,0-2 0,-1 0 1,-1 2-1,-1 1 145,-1-3 0,-1 0 0,23-29-125,-2 3 0,-13 17 282,-9 16 1,-9 11 175,-13 8 1,-6 10-220,-9 8 0,-17 18 56,-17 17 0,-5 6 108,-10 8 0,2 4-78,-9 8 1,3 0-237,-3-4 1,5-5 155,-2-3 0,8-8 28,4 1 1,5-7 188,2 3 0,9-5-86,-1 1 1,2-2-265,-3-2 1,7-4-59,5-3 1,4-5 100,7-6-193,5 0 0,7-15 80,10 0 0,12-11-76,10-12 0,5-14 73,7-11 0,5-11 14,2-4 1,7-4-273,5-4 1,-4 3 317,0-2 1,-9 4 19,-7 6 1,-5 11 150,-9 11 1,-8 10 344,-7 6 0,-8 4 57,-3 7-513,-3 5 1,-2 1-136,-3 5 0,-6 0 208,-4 0 0,-5 5 212,4 2 0,-5 4-392,2 4 0,-7-1 74,-1 5 1,-2-1-195,2 4 1,3 5 68,-3-1 0,-1 0 92,0-4 1,1 0 148,4 1 1,1-1-12,2 0 0,0 1 2,4-1 1,1-5-117,7-2 0,0-6-91,4-2 0,3-4-42,0 1 5,10-8 1,8-7 82,8-8 0,3-8 18,4-7 1,4-3 22,1-4 0,-1-1-7,-4 5 1,-5 1 22,-6 6 0,-5 6 151,-5 6 1,-3 8 377,-1-1-195,-3 2 0,-5 2-63,0-1 1,-5 6-314,-3-2 1,-1-1-129,-3 1 0,1 1 132,0 3 0,0 0-203,0 0 1,-4 0 120,0 0 1,-5 1 32,1 2 1,0 4-6,0 4 0,-2 1-42,2 3 0,-2 3 272,-1 4 1,1 0 28,2 0 0,-1 1 13,5-1 0,1-1-45,2-2 1,1 1-88,0-5 0,5-1 115,2-2-147,3-1 1,2-5-179,3-2 0,2-4-37,5-4 0,4-3 189,0-8 0,5-3 21,-1-4 0,5-4 30,2 0 0,0-4-87,-3 4 1,-2 0 144,-3 4 0,2 3-61,-5 0 0,-4 6 151,-3-2 0,-6 3-25,2 0 0,1 1 43,-1 0 0,-1 4-116,-3-1 0,-1 4-82,-3-3 1,2 5-222,-6-2 1,1 3 148,-4 1 0,-5 0-149,-3 0 1,-3 9 195,-4 6 1,1 5-115,-5 3 0,5-1 116,-1 0 0,4 1 13,3-1 0,0-1 167,4-2 1,-4 0 24,4-4 1,0 1-68,4-1 1,4-2 6,-1 2 1,6 1-283,-2-1 1,-1-4 170,1-4 1,1-3-129,3 3 1,5-4-109,2 1 0,8-13 147,4-6 0,5-10 23,2-5 0,9-7-73,-1-4 0,7-2 237,-1-2 1,-1 2 36,-2 2 0,-3 0-51,-5 7 1,-1 0-72,-6 8 0,-6 1 374,-5 6 1,-4 7-304,-7 4 1,-2 6-227,-1-2 0,-5 3 149,-7 1 0,-6 5-44,-5 2 0,-5 8-41,1 4 1,-6 6 89,-1 1 1,1 1-92,6-1 1,-1-2 72,5 2 0,2-3-26,5 0 1,-1-1 206,5 0 0,-1 1-31,1-1 0,3 1-43,-3 3 0,4-1-60,3 5 1,-2-5-97,3 1 1,2 0 40,1-4 1,3 2-253,1-9 1,6-5-28,5-7 0,2-1 143,5-2 0,5-7 57,3-4 0,5-5 42,-1-6 1,2-6 47,1-1 0,8-7 19,0-1 1,9-1 18,-6 5 1,4-1-19,-4 1 1,1-3 252,0 2 1,-6 2-147,-2 6 1,-3 4-73,-4-1 1,1 2-40,-5 6 0,0 2-45,-4 5 0,-5 0-92,-2 4 43,-2 0 0,-7 5-69,-2 3 0,-9 5 198,-6 9 0,-8 4 89,-11 11 0,-2 4-96,-13 12 1,3 2 127,-6 4 1,-7 6-258,-1 2 1,-2-1 249,2 2 1,5-6 36,3 2 0,7-3 62,4-2 1,8-7-480,7-4 0,6-12 172,8-2 0,5-10-199,6-5 0,10-9 24,9-6 0,10-11-1,9-11 0,6-11 118,2-8 1,3-2-7,-4-2 0,-3 1 95,-4-1 0,-6 2 172,-2 2 1,-6 2 45,-8 6 0,-3 4-89,-5 3 0,-4 4 234,-4 3 1,-2 3-236,-1 5 0,-1 1 100,-2 3 0,-4 0-174,-4 4 0,0 1-105,0-1 1,0 3 10,-1 3 0,-2 4-168,-1 4 0,-5 4 4,1 0 1,-2 4 120,-1 0 1,0 6 152,-1 1 0,1-1-27,0-7 0,4 3 5,3-2 0,4-2 27,4 2 0,2-5-96,5 1 1,2-7-133,6 0 0,4-6-19,10 2 1,4-8 68,0-3 1,9-12 14,-1-3 0,5-9 29,-1-3 0,3 0-14,-4-7 0,4 7 59,-4-3 0,0 5 68,-3-6 1,-6 7 123,-2 2 1,-7 4 80,-4-1 0,-4 2 74,-4 2 0,-2 5-87,-5 2 1,-1 6-232,-3 1 0,-7 6-156,-7-2 1,-5 4 139,-3 4 1,-4 3-47,-7 8 1,-1 3 9,-3 4 1,0 0-38,0 1 1,5-1 94,-5 0 1,5 1 11,3-1 0,0-3 80,4-1 0,2-3 50,9 4 1,2-2-79,5 2 1,-1-3 43,1-5 0,5 4-380,2 0 163,3 0 0,6-5-73,2-3 0,5-2 67,3-5 0,3-6 51,8-5 0,3-11-9,4-7 1,2-5-6,2-3 1,-2-3 93,2-4 0,-6 4-52,-1 3 1,-5 0 242,1 3 1,-8-2 21,-3 6 1,-2 3 5,-2 1 0,-5 4-113,-2 3 1,-3 3 93,-1 5 0,-1 5-260,-3 2 1,-3 3-17,-8 1 0,1 0-145,-5 0 1,5 5 199,-5 2 0,0 5-124,-3 7 0,0 0 163,-1 7 0,1 1 18,0-1 1,-1 4-86,1-4 0,3 4 170,1-4 1,4 0-3,-1-4 0,3 0-3,1 1 1,1-1-77,2 0 1,3-8-22,5-3-289,0-2 1,7-4 2,4-5 0,5-6 163,6-9 1,1-8 65,-1-6 1,4-4-29,0 0 0,0 1-6,-4 2 1,-4 1 21,-3 3 1,-3 4 281,-1 0 1,-5 4 14,-2 7 185,-3 0 0,-2 1-273,-3 3 1,-2 2-265,-5 5 1,0 1 77,0 3 1,3-2 79,1 5 1,1 1-224,-2 3 1,-1-3 74,6-1-307,-1 0 216,4 5 0,0-1 42,0 0 0,0-4 129,0 1 1,0-1-48,0 4 1,-5 2 260,-2 2-262,-3 2 0,-1 5 42,-1 1 0,-3-2-11,1-3 40,-1 3 33,8-8 0,4-3-49,6-10 1,9-10 20,6-9 1,3-7-50,2-4 11,-1-7 1,3 3 79,-3-4-87,3 9 0,-13 1-10,3 6 1,-7 5-80,-5 2 251,-1 7 0,-4 3 62,-1 5 1,-7 1-190,-5 3 1,0 4 14,4 7 0,-4-2-185,0 6 181,-5-6 0,8 9-154,-3-4 178,3-2 0,0 4 132,1-5-72,0 5 1,4-8 15,-1 3 0,6-2-292,-2-2 0,3 0 119,1 0 0,0-4-467,0 1 82,5-6 164,1 8 0,5-8 140,0 1 1,0-3-266,1-3 137,-1-4 307,0 1 0,-1-8-34,-3 3 1,3-2 72,-2 2 0,0-2-30,0-2 0,0 3 180,-4-3 0,4 1-48,-5-1 0,2 3-41,-1-3 1,-3-1-92,3 1 1,-2-3-39,2 3 0,-3 0-64,3 4 1,-3-1-60,-1 1-22,0 5 38,0-4 3,0 9-46,0-4 39,-5 5-84,4 0-2,-4 0 67,0 0 0,4 1 217,-3 3-10,-2-3-108,0 4 1,-4-4-182,2 3 153,-1-3 1,2 8 112,-4-5 0,0 1 27,0-2-28,0-1-277,0 8 149,-1-9 1,5 4 67,-1-5-47,6 0 1,-3-1-143,5-3 135,0-2 1,0-2 28,0 1 25,0 4 237,0-2-305,5 5-188,-4 0 265,4 0 28,-5-5-11,0 4-17,0-4 1,5 5-106,3 0 0,-2 0-45,1 0 54,1 0 1,3 0 59,0 0 1,4-4 42,0 1 0,0-5 24,-4 4 0,1-3-51,3 3 1,-2-3 5,1 3 1,-1-3 153,-2 3-118,0 0 0,0 4-39,0 0 0,-3 0-6,-1 0 0,1 0-21,3 0 0,0 0-96,0 0 76,0 0 0,1-1 37,-1-3 1,1 3-41,3-3 1,-1-1 46,4 2 0,-3-2 105,4 1-80,-6 3 1,7-5 5,-5 2 1,1 3-1,-1-3 1,-2 3-53,1 1-1,-1 0-33,-2 0 25,0 0 0,0 0-15,1 0 0,-5 0-118,0 0 130,1 0 1,3 0-21,0 0 1,-3 0 19,-1 0 0,-3 3-67,3 1 0,1 0-47,3-4 138,0 0 0,0 0 0,0 0 0,-3 0 0,-1 0-10,1 0 0,-2 1-71,-2 3-35,2-3 130,-5 4 0,5-5 107,-2 0-137,-3 0 18,9 0 0,-9 0 173,4 0-121,-15 0 1,2 0-33,-11 0 0,4 1-75,-3 3 1,-1-3-169,-3 3 238,-1 2 1,-4-5-31,-3 3 0,-2-3-27,-1-1 1,2 4 89,-3 0 0,2-1-88,-9-3 0,4 2 24,-4 1 1,5-1-22,-1 1 1,3 2 96,4-1 0,3 0-68,5-4 0,1 0 13,2 0 0,-1-1-6,5-3-68,0-2 1,4-6-61,0 1 98,5-5 1,-4 4-4,2-3 0,2-1 14,-1 1 0,3 1 50,-3 7 133,4-3-101,-7 4-136,9-1 47,-4 2 0,14 13-46,2-1 0,3 6 27,-3-6 1,5-1-13,2 2 1,4-4-17,0 3 1,0-5 106,0 2 1,6-3-73,2-1 1,2 0 125,1 0 0,1 2-71,-1 1 0,3-1 49,-2 1 1,0 0-7,-7 1 1,2-2-30,-3 5 1,5-4 3,-1 1-40,-3 2 0,6-5-5,-4 3 1,4-3 5,0-1 0,2 0 108,2 0-92,-2 0 0,8-4 340,-2 1-292,-2-6 0,3 4-21,-5-2 0,0-3 34,-3 2 0,-1 2 0,1-1 1,-5 4-18,1-1 0,-1-1-4,1 2 1,-3-1-3,-5 4 0,1 0-193,-1 0 135,0 0 1,-3 0-46,-1 0 1,0 0 26,0 0 0,2 0-45,-5 0 1,0 0 62,-4 0 0,4 0-125,0 0 0,0 4 69,-4-1 1,-1 2-5,-3-1 1,3-3 14,-2 3 1,2-1-42,1 0 35,0-2-6,0 4 39,-5 0 1,3-2-66,-5 4 161,-1 1 0,-3 3 62,0 0 1,0-3-143,0-1 202,5 0-166,2 5 1,4-2-249,0-3 0,0-2 242,0-5 0,2 0 85,2 0-128,-3 0 0,4 0-3,-5 0 1,-3 0-142,-1 0 239,-4 0 106,7 0-18,-9 0 1,5 4-163,-2-1 1,-3 6 38,3-2 1,-3 0 77,-1 0 71,0 1-164,0 3 1,0-4 155,0 1-149,0-6 18,0 3-73,5-5 0,-3 0 5,6 0 1,-5 0-15,5 0 1,-4 0-84,3 0-17,-4 0 557,2 0 1,-15 5-339,-5 2 0,0 3 51,0 2 1,-1-1-172,1 0 1,-5 5 94,2 3 0,0-2 33,0 2 1,0-1-89,0 5 1,-7-1 69,2 0 0,-1 4 64,1 0 1,-4 5-68,-3-1 0,-2 7-11,-2 4 0,-4 6 228,-3 2-266,-2 4 1,-3-2 5,-3 5 0,4 1-125,-4 2 1,7-5 173,1 1 0,5-2 3,-1-1 0,-2 2-63,2-2 1,0-1-21,3 1 0,-3-5-124,0 2 128,0 2 0,3-5-93,1 2 90,-1 3 1,1-4-9,-1 5 0,1-4-25,-1 5 0,1-5-43,-1 4 1,-3-5-3,0 2 1,-1 0 25,0 0 0,4-1-3,-4-3 0,4-1-57,0 1 54,1 0 1,-1-5-67,1 1 72,-1 0 0,-1 0-5,-2 0 16,3 0 20,-10-1 0,6 0 5,-3-3 0,-1 2 6,4 6 0,-4 0 59,1-1 1,2 2 15,-2 3 1,5-3 7,-2 2-63,-1-2 1,4-2-44,-2 1 57,2-5 1,2 3 37,-1-2-97,1-2 0,3 3 198,0-5 1,4 4-133,-4-4 0,4 5-12,-4-1 1,1-1-106,-5 1 0,4-4 42,1 4 1,-1-4 14,-4 4 0,2-1 1,2 1 0,-1-3 3,5-4 0,0 3 2,4 0 1,-4 0-9,0-3 1,0-2-5,3-2 0,-3 2 16,0-2 1,0-2-22,4 2 1,0-5-33,-1 1 1,-3-2-6,0-2 1,-1 0-207,1 1 213,2-1 1,-4 2-64,2 2 73,2 2 1,-8 3-7,2 3 0,-2-7 12,-2 6 0,3-2 22,-2 3 0,6-1 103,-7 1 1,4-4-82,1-1 1,-3-4 6,6 1 1,2-3 5,5-5 0,-2 3-14,2-2 1,2-2-6,-2 2 0,6-2 12,-2 2 1,-3 1-44,0-5 37,2 4 0,-2-1 14,3 4 0,-1-3-2,-2-1 1,-2 0-202,5 0 140,-5 3 35,3-3 0,-2-1-14,1-2 1,3 1-1,-4-1 0,2 4 0,-2-4 1,2-1 23,2-2 1,2-1 8,-1 0 0,1 4 11,2 0 0,0 0-1,0-4 0,0-1-10,-1-3-1,6 3 1,-4-4 25,3 5 1,1-3-24,-2-1 0,4-3 39,-3 3 1,5-3-23,-2 4 1,-1-5 58,1 5-46,0-6-274,4 3 343,-5-5-167,4-5 108,-4-1-68,5 0 36,0-4 15,0 4 1,-1-4-27,-3 2 1,3-2 16,-3 3 0,3-3-26,1-1 1,0-2 41,0-1 0,0-4-46,0-4 1,0-4 12,0 0 0,4-5-113,-1 1 117,6-2-5,-8-2 0,8 1-7,-5-1 1,1 1-6,-1-1 0,-3 1-7,2-1 0,-1 2-3,-2 2 0,0-2-1,0 2 1,3-1 84,1 2-17,0-4 0,-4 6-38,0-3 0,0-5 1,0 6 1,0-6 21,0 5-29,0-2 1,1-7 6,3-1 0,-3-1 3,3-4 1,1 3-6,-2-7 1,5 4-1,-4 0 1,3 4 1,-3 0 0,3 6 0,-3 2 0,1 1 9,-1 5-7,-3 6 0,4 2 3,-5 4 0,0-4-10,0 4 1,0 0 0,0 4 1,0-1-4,0-3 0,1 2 7,3-1 0,-3-3 2,3 3 0,1-6-29,-2 1 0,5 2 22,-4-2 1,1 2-2,-2-2 1,-1 3-36,1 5 1,2 3 28,-1 1 0,0 3-35,-4-3 2,0 4-56,0-2 1,0 14 75,0 2 0,0 8 89,0-1 0,0 10-85,0 5 1,-4 7 4,0 8 0,-3 4 53,3 8 1,-3 2 97,3 5 1,-5 5-105,2 2 1,1-3 0,-2-4 1,4-3-30,-3-8 1,3 3 24,-3-7 0,4-3-11,0 0 1,0-3 3,-1-2 0,3-4-7,-3-3 1,3-6-10,1-1 0,-4-9-1,1 1 1,-1-7-81,4 0-246,0-7 113,0-4 163,0-4 147,5-4 1,-3-6-82,6-5 0,-2-9-45,2 2 0,1-4 63,-1 0 1,2 1 50,1-5 0,0 5-20,0-1 1,4-1 22,0 1 0,5-4 75,-1 4 1,3-5-115,4 1 0,2-3-40,6-4 0,1-3 26,2-5 1,0-4-109,8-3 1,-2-4-96,9-4 1,8-6 169,3-4 0,-27 30 0,0-1-186,-2 1 1,-1-2 0,2-3 0,-1-2 189,0 0 1,-1-2 0,4-3 0,1 1-172,-1-1 0,0 0 0,4-5 0,0-1 53,-3 5 1,-1-1-1,0-4 1,0 1 5,-3 7 1,-1 0 0,-1 2 0,1 0 57,-4 5 1,1 1 0,23-25-41,-12 18 1,-7 10-29,-8 9 1,-8 8-377,-3 7 514,-7 7 1,-6 6 405,-9 9 1,-2 2-241,-9 10 0,-2 4 254,-6 7 0,-3 8-341,-4 7 0,-1 8-63,1 7 0,-6 8 20,-2-1 0,-6 13-234,-1 1 0,21-35 0,-1 0 162,1 2 1,-2 1 0,0 1-1,-2-1-185,-3 1 0,1 1 0,-1-1 1,2 1 205,0 2 1,1-1-1,-2-2 1,1 0 98,2 0 1,1 1 0,-3-2-1,-1 0-42,1-4 1,1-1-1,-25 34 145,4-11 0,15-14-65,7-4 0,8-10 52,7-9-161,0-8-260,14-5 0,2-14-33,10-6 0,1-5 646,7-10 1,3-10-510,4-5 0,9-11 38,-1-4 1,5-8 104,-2-11 1,9-10-371,-1-5 1,-19 32-1,0-3 327,0-4 0,0-1 1,4-2-1,1-1-2,2-4 0,1-1 0,1 0 0,1 1 38,1 0 1,0 0 0,1-3 0,0 0-7,-3 8 1,0 1-1,0 1 1,0 1-12,-3 7 1,-1 3 0,29-32 23,-8 12 1,-5 13-58,-10 10 1,-2 10-51,-13 12 1,-2 6 12,-9 8 45,-5 3 0,-7 17 40,-10 6 1,-6 13 47,-9 10 0,-8 14-64,-7 8 0,-7 11 153,-4 8 0,27-39 0,0 1-153,-23 42 0,22-40 1,1 1 3,-1 1 1,0 0 0,-2 3 0,0-1 81,-2 2 1,0 0-1,1 0 1,0-1-35,-3 3 1,1 0-1,2-1 1,0 1-767,-2 0 1,2 0 726,3-1 0,0-1 1,1-6-1,0-1 106,-19 40 0,4-9 86,3-5 0,7-13-299,4-6 170,7-15 1,8-10-491,7-12 0,4-3 206,4-5 0,10-8 357,12-10 1,5-18-225,14-16 47,7-24 0,-23 26 1,1-2 200,3-8 1,1-2 0,0 1 0,2-1-99,2-4 0,2-1-277,1-2 0,1 0 0,-2-2 0,-1 1 208,2 0 0,0 0 0,-1 1 1,0 2 21,-2 3 0,2 2 1,-2 4-1,1 2 36,-2 1 1,0 3-58,-3 6 1,-1 2 0,25-27-6,-9 12 0,-2 4-13,-10 11 0,-4 5-35,-3 10 0,-9 8-70,2 3 56,-8 7 1,-4 2 343,-8 9 0,-3 9-75,-3 10 448,-8 10 0,-8 0-651,-7 13 1,-3 1-3,-4 6 0,-4 0 5,-1 0 0,-5 2 15,-2 5 1,-1 1-309,-6 6 0,0 2 330,-4-1 0,1 1-64,-1-1 1,1-3 50,3 3 0,-1-7 116,4-1 0,5-9 16,3-2 0,9-10-82,-2-5 1,13-7-23,2-4 71,6-7-407,7-3 0,6-12 96,7-8 1,12-10 393,3-16 1,13-7-248,2-15 0,10-11-39,5-15-225,-2-5 1,-21 34 0,1 0 287,0-1 1,0-1 0,4-4 0,1-2-18,2 1 1,1 1-1,-3 2 1,0 2 12,-1 2 0,-1 1 0,0 4 0,0 2-154,27-36 0,-4 10 215,-4 8 0,-6 13-257,-2 6 35,1 5 1,-10 5 65,2 5 1,-9 3 34,-5 12 1,-6-2 76,-6 9-79,-5 1 1,-2 9 819,-8 5 1,-4 11-529,-11 12 0,-1 9-171,-10 9 1,1 5 28,-5-1 1,1 3-51,-1-7 1,-2-3 91,3 0 1,-3 0-8,6 0 0,-2-1 112,-2-3 0,4-1-186,1 1 0,4-5-31,-1-3 0,4-2 36,3-2 1,-1-4 9,5-3 1,0-4-28,4-3 0,5-3-113,2-5-144,-2 0-120,5 0 1,1-5 107,7-2 1,-1-3 127,2-1 1,-1-1-184,4-3 120,1 3 0,-1-7 316,0 4 1,-4-1 67,1 1-225,-6 3-6,8-4 72,-9 5 587,4 0-624,-5-5 1,0 3 5,0-6-19,0 6 11,0-8 2,0 8-151,0-3 80,5 5 0,-3-1 55,1-3-54,-1 3-18,-2-4 45,0 0 98,0 4-79,0-4 0,3 4-1,1-3 1,0 2-23,-4-6 34,0 6-17,0-3 178,0 0-174,0 4 38,0-4-162,0 0 125,0 3 1,0-4 41,0 3 0,0 0-49,0-4 13,0 4 11,0-2-20,5 0-18,-4 4 9,4-9 20,-5 9-12,0-4-10,0 0 17,0 4-18,0-4-6,0 0 20,0 3 10,5-3 1,-4 4-44,3-2 34,-3 1-107,-1-3 106,5 5 1,-4-1-10,3-3-27,-3 3 8,-1-4 25,5 5 21,-4-5-7,4 4-1,-5-4 3,0 0 0,0 4 52,0-4-44,0 0 0,2 4-1,1-3 17,-1 3-35,3 1-40,-5-5 9,0 3 317,0-2-244,0-1 24,0 3-24,0-8 26,0 4-99,0-5 98,0 0-101,5 0 65,-4 0-9,4-1-20,-5 1-14,0 5 28,0-4 81,0 9-90,0-4 24,0 0 22,0 4-29,0-4-6,5 5-38,-4-5 32,4 3 0,-4-2-14,3 4-4,-3-5 29,4 3-14,0-8 8,-4 9 0,4-5-8,-5 2 19,0 3 381,0-9-217,5 9-24,-4-4-112,4 0 0,-5 2-15,0-4 1,0 3-31,0-3-8,0 4 12,0-7-40,0 4 36,0-5 0,0 4 12,0-1 0,2 4-15,1-3 0,-1 3-11,1-3-40,-1 4 26,3-7 1,0 8-211,2-5 227,3 4 1,-8-3-51,6 2 1,-4 3-12,3-3 0,-3 3 11,3 1 1,-3 0 3,3 0 0,-3-4 47,3 0 0,-3 1-81,4 3 163,-6 0-65,8 0 8,-9 0 1206,4 0-1039,-5-5-116,0 4 0,-4-6 43,1 4-326,-1 1 314,4-3-100,0 0-26,0 4 0,0-5-226,0 2 281,0 3-37,0-9-8,0 9 17,0-9 0,0 4 0,0-2 249,0 1-255,0 4 130,0-7 29,0 4-68,0-5 0,0 4-22,0-1-2,-5 6-13,4-3 0,-4 4-84,5-3-259,0 3 258,0-9 42,5 3 0,0-4 41,2 0 1,-1 1-49,-2 3 0,-1-3 23,4 2 0,-3 2-16,3-1 1,1-1 44,3-3 0,-4-1 28,1-3 1,-2 1 10,1-4 0,3-1-74,-2-3 1,2-2-3,1-2 0,0-2-32,0-6 1,0 4 50,1 0 0,-3 4-54,-1-3 0,2 3 49,-3-4 1,3 5-56,1-1 0,0-3-50,1 0 1,3-4-16,-1 0 1,1 4 49,-4 3 1,2 3 4,2 0 0,-3 6-139,3 2 0,-6 4 79,-2 4 1,1-2-106,3 5 59,0 0 120,0 0 1,-1 1 24,-3-4 0,3-2 160,-2-6 0,2-4-122,1-7 1,4-7 24,0-8 0,3-2 117,-3-2 0,4 5-135,-4 3 0,0 0-61,-4 3 1,-1 1 69,-3 10 0,-1 0 135,-2 8 0,-3 0-82,3 4 1,-3 0 117,-1 0 21,0 4 44,0-2-359,-5 7 0,4-4 161,-3 2 0,2 3-183,-2-3 0,2 2 168,-6-2 0,4 3-144,-3-3 0,3-1 98,-3 2 0,1-2-25,-2 1 0,-2-1-91,3-3 1,1 3-140,-2 5 1,4-1 401,-3-2 1,0 1-119,-5-1 0,0 1-29,-3 2 1,6 0-27,-2 0 0,6 0 4,-2 0-128,4 0-2,-2 0 140,0 0 1,3 0 10,-5 0 1,0-1-51,0-3 1,1 3-31,2-3-9,3 3-344,-9-4 1,9-1 49,-3-5 0,4-2 47,4-1 0,8-4 189,10-4 0,11-4-10,8 0 0,2-5 45,2 1 0,4-2-62,3-2 1,2 2 164,-2 2 1,-5 3-155,-2 5 0,-2-3 88,9 2 0,-1 0 7,1 8 1,-1 0 106,-3 4 0,-2 5-143,2 2 0,-3 4 28,-4 4 1,2 2 17,-2 5 1,4 2-34,3 1 0,7 7-59,5 6 1,-1 2 65,-3-3 1,-5 0 121,-3-3 1,-3-1-64,-4 0 0,0 1 1,-8-1 1,-7 0 26,-11 1 1,-7 4 16,-5 3 1,-14 3 65,-11 4 1,-10 7-105,-13 4 0,-5 9 142,-2-1 0,-4 7-241,-3 1 0,-2-1 273,-2-4 1,3 3-91,8-9 0,5-6 21,10-10 1,2-4 145,13-3-142,2-7 0,12-9-32,1-6 0,7-4 4,4-8 0,4-10-315,15-12 1,9-15 98,16-18 0,13-13-8,-24 30 0,1-2 0,1-5 1,1-1-196,-1 0 0,0-1 0,2-4 1,0-1 196,-2 1 1,0 2 0,0 2 0,0 1 115,2 0 0,0 0 0,-2 4 0,-1 1-139,-2 4 1,-1 1-1,28-35 287,-15 16 1,0 9-124,-11 13 1,-5 8 20,-6 7 0,-7 1-106,-4 6 301,-3 0 0,-6 4 504,-2 0 1,-9 3-592,-6 1 1,-2-1 143,-5-3 1,-2 1-236,-6 3 0,1 2-6,-5 5 1,-4 0 24,-7 0 1,-4 11 1,-3 8 0,-10 13 14,-9 13 0,-1 10-199,31-22 0,0 1 0,-1 4 0,0 1 156,-3 3 1,0 2-1,-1 4 1,-1 1 10,-4 0 1,1 2 0,4 0-1,2 1-5,-1-2 0,0 0 0,3 1 0,0-1 1,1 1 0,0-2 0,3-4 1,2-1-113,-24 34 1,12-18 117,10-19-319,16-12 1,16-28 109,21-19 1,22-35 34,-9 11 0,3-5 1,3-7-1,2-2-375,6-10 1,1-2 0,5-6 0,1-1 376,5-5 0,0 0 0,-2 1 1,-1-1 130,1-2 1,0 0-1,-18 28 1,1 0 0,-1-1-52,3-4 1,0-1 0,0 0 0,-1 2 0,1 1 0,-1 0 98,0-1 0,0 1 0,-1 0 1,14-19-1,-2 1-66,-7 8 1,-3 4 0,-6 12 0,-4 4-82,14-31 1,-20 28 28,-18 24 0,-23 19 876,-18 21 0,-21 25-576,15-4 1,-2 4 0,-3 7 0,-1 3-253,-5 7 0,-2 3 0,-3 6 0,-1 3 57,-4 4 1,-1 1-1,1 0 1,0 0-373,18-21 0,1 0 0,0 1 0,-21 23 0,-1 0 289,3 0 1,0 1-1,1-3 1,1 1 43,4-4 0,2-1 0,3-6 1,0-2 229,5-5 1,1-2-1,4-4 1,2-3-234,4-6 1,1-2 0,-23 31 60,12-15 1,5-7-83,9-8 0,8-7 998,7-8-1153,8-8 1,4-3 555,11-7 1,5-14-631,13-13 1,9-15 165,10-14 0,11-18 66,-24 26 1,3-2 0,3-6 0,2-2-117,4-3 1,1-1 0,2-7 0,0-1 25,3-6 0,1-2 1,5-4-1,2-1-297,1-5 0,1 0 0,-1 5 1,0 1 431,-3 4 1,-1 3 0,-6 8-1,-1 4 51,-4 5 1,-2 3 0,-7 8 0,-1 3 417,26-19 1,-18 15-558,-12 17 100,-6 6 1,-11 13 159,-6 8 1,-17 10 410,-12 16 0,-11 7-473,-16 15 0,-10 10-96,25-26 0,1 2 0,-2 3 0,0 1 274,2 3 0,-1 0 0,-2 1 0,0 2-388,-1 2 1,0 0 0,-1-1 0,-1-1-140,0 1 0,0-1 1,2-2-1,1 1 207,0 1 0,1 1 0,2-5 1,1 0 31,1 1 1,-1-1 0,3-3 0,-1 0-118,-2 0 1,0 0 0,-21 31 153,1-9-154,15-7 1,6-23-28,12-7-423,8-7 618,21-28 0,21-23-256,25-35 0,-20 23 1,2-4 139,6-8 0,1-3 0,4-5 0,-1-2-151,0-3 1,1 0 0,3-1 0,3-1 130,2-4 1,1 1 0,-2 0-1,1-1-281,2-5 0,1 0 0,-19 26 0,0 0 0,0 1 238,0-1 0,0 1 1,0 0-1,16-22 1,0 1 233,-4 4 1,-2 2-1,-8 11 1,-2 2 53,-6 9 0,-3 3 0,13-19 655,-23 29-659,-9 14 1,-35 34-126,-11 15 1,-18 24-29,-12 13 1,27-27 0,-1 2 76,-4 4 0,0 1 1,-2 3-1,-1 2-87,-6 5 1,0 1-1,2 4 1,0 0 32,-4 4 1,0 2 0,-3 8-1,1 2-51,14-23 1,0 1-1,1 1 1,0-1-1,0 1 1,1 1-5,1 0 0,0 1 0,0-1 0,-19 24 0,1-1-5,3 0 0,0-2 1,0-1-1,1-1-208,2-4 1,1 0 0,3 0-1,1 1 266,3-3 1,0 0 0,2-5 0,0-1-117,1-3 1,2-1 0,4-9 0,3-2 114,-20 31 1,16-22 37,14-18-279,8-20 1,21-22-66,12-26 0,21-28 61,-9 9 1,2-5 0,4-8 0,1-4-186,7-14 1,1-2 194,-2 3 1,2-2-269,-10 16 0,2-3 0,0 1 494,-2 5 1,1 2 0,0-3-228,2-7 1,1-2-1,1 0 1,1 2-1,2-1 1,0 0 131,0-3 0,0-1 0,0-1 0,3-2 0,0 0 0,1-1 4,4-3 0,-1-1 1,1 1-1,-3 5 1,0 1-1,0 1-4,1-1 1,0 0 0,-2 3-1,-6 8 1,-1 2 0,-2 2 5,16-22 0,-4 4 1,-10 15-1,-3 5 361,-6 9 1,-3 5 496,11-15 1,-37 34 897,-25 31-1515,-19 19 1,-35 38-99,30-26 0,0 3 0,-4 5 0,0 2 454,-5 7 0,0 3 0,-5 7 0,1 2-556,-2 2 0,0 2 1,16-18-1,0 2 1,0 0 129,2-2 0,1 1 1,-1 0-1,-2 2 1,-1 0-1,1 0-120,1-1 0,0 0 0,0-1 0,0 0 0,0 0 0,1 0 47,-17 25 1,2 0 0,-2 0-1,1-1-319,3-4 0,2-1 0,1-2 0,1 0 333,2-3 1,1-1-78,0-2 1,1-1 44,5-6 0,1 0 0,1-4 0,1-1 16,7-5 1,1-2 0,-20 32-7,16-16 1,14-17-877,12-16 1,18-18 102,15-23 550,22-28 0,-9 0 0,2-6 12,7-9 0,0-4 1,6-10-1,0-5 86,-13 19 1,0 0-1,0-2 1,2-1 0,0-1-1,1 0-126,4-5 1,1-1 0,0 1-1,-1-1 1,1-1 0,0 0 151,0-2 0,1-2 0,0 1-55,1-1 1,2 0-1,-1-1 1,0 1-1,1-2 1,0 2 180,0 0 0,1 1 0,-1 0 1,-3 2-1,0 1 0,0 0-47,-3 4 1,1 2 0,-2 1-1,16-21 1,-2 5 49,-9 11 0,-2 3 1,-8 9-1,-4 3 145,19-23 0,-17 22 297,-21 23 1,-17 16-461,-23 17 1,-29 29 95,12-5 0,-4 5 0,-6 7 0,-2 5 154,-8 9 0,-1 5 1,-5 3-1,0 4-201,18-20 0,0 2 1,-1 1-1,-4 5 1,-2 1-1,1 1-28,2 1 0,0 1 1,1 0-1,-2 2 1,0 0-1,1 1-26,1-1 0,0 1 1,1-1-1,1-1 0,0 0 1,0 0-37,2-2 1,0-1 0,0 0-1,1 2 1,0 0 0,0 0-75,4-5 1,0 0 0,0-1 0,-15 24 0,1-3 133,4-4 0,1-2 0,7-7 0,1-1-85,2-1 1,2-3 0,6-9-1,4-4-103,-9 22 1,11-21 279,18-20 1,17-17-843,17-20 0,26-36 405,-12 7 0,2-6 0,8-13 0,3-5 226,8-11 0,1-2 1,-20 23-1,-1 0 1,1-1 21,-1 0 0,-1-1 1,2 0-1,3-4 1,0-1-1,1 1-141,1-2 1,0 0 0,1 0 0,2-3 0,0 1-1,1-1 169,0 0 0,0-1 0,0 0 1,-1 0-1,1 0 0,-1-1-48,1-2 0,0 0 1,-1-1-1,-1 2 0,0-1 1,-1 1-15,-1 1 1,1-1 0,-2 2 0,-6 7 0,-1 0 0,-1 2 106,10-17 0,-3 3 1,-10 13-1,-2 5 619,12-25 1,-23 27-260,-22 28 1,-26 23-134,-23 23 0,-23 20-150,30-13 0,-1 3 1,-9 9-1,-2 2-278,-1 5 0,-1 2 0,-1 4 0,0 1 223,-1 2 1,0 3 0,-2 4 0,0 1 1,0 4 1,1 2 0,17-20 0,-1 2 0,1 0 28,-17 25 0,-1 2 0,19-25 0,-1 2 0,1-1-77,1 0 0,0 0 0,1 0 0,2 0 0,0-1 0,1 0 4,-17 24 1,2 0 0,0-2 0,1-1-47,3-4 0,1-1 0,1-5 0,1-1 53,4-4 1,2-1 0,2-4 0,3 0 165,8-8 0,2-2 0,-14 33-412,15-24 551,9-15 0,29-34-712,18-22 0,24-36 171,-20 9 1,2-5 0,6-8 0,2-4-265,8-12 0,0-3 0,0-1 0,1 0 383,-18 21 0,1-1 0,0 0 0,2-4 0,1-2 0,0 1-47,1 1 1,1-1 0,0 0 0,1-2 0,0-2 0,1 1 65,0-1 1,0-1 0,0 0 0,0-1 0,-1-1 0,1-1 77,2-1 0,-1-1 1,0 1-1,-1 2 0,0 1 1,-2 0-19,0 2 1,-2 0 0,0 3 0,10-18 0,-2 5 293,-9 10 1,-2 5 0,-10 15 0,-3 4 99,2-16 1,-14 24-98,-18 17 0,-21 25-21,-21 20 0,-20 24-139,23-16 1,-2 2 0,-4 5 0,-2 1-352,-3 7 0,-2 2 0,-3 3 1,0 2 307,-4 8 0,1 1 1,0-2-1,0 0-126,18-16 1,-1 2 0,1 0 0,0-1 0,1 1 0,-1 0 46,-3 6 0,0 1 0,0 0 0,1 1 0,0 0 0,0 1-85,0 0 1,1 0 0,-1 0 0,3-3 0,0 0 0,0 0 60,-1 1 0,1 0 1,0-1-1,-12 19 1,0 0 104,0 2 1,0 0 0,8-9 0,2-1-131,0 0 1,2-2 0,7-12 0,2-3 582,4-7 0,2-3 0,-7 18-1008,19-20 0,11-16 223,15-14 0,18-28 1,26-29-3,-19 10 1,2-5 0,7-13 0,1-5 86,6-13 1,1-5-1,3-2 1,2-2-96,-18 24 1,1-1 0,1-2-1,2-3 1,2-1 0,-1 0 171,-1 0 0,1 0 0,0-1 0,2-2 0,2-1 0,0 1 116,0-1 0,1-1 0,0 1-116,1-2 1,0-1 0,0 0-1,0 0 1,-1 0 0,0 0-23,0-2 1,1 0-1,0 3 1,-3 5-1,-1 3 1,0 0 265,-4 5 1,-1 1 0,-1 2-17,14-18 1,-3 6-121,-14 19 0,-3 3 0,13-19 1690,-22 30 1,-17 19-1194,-20 25 0,-28 24 111,-28 28-436,26-24 0,-2 3-439,-9 9 0,-1 3 0,-8 10 1,-2 4 319,16-20 0,-1 2 0,1 1 0,1 0 1,-1 2-1,1-1 7,0-1 1,0 0 0,1-1 0,0 1 0,1 1 0,0-1-207,-1 2 1,0 1-1,1-1 89,0 0 0,0 1 1,0-1-14,1 3 0,0 0 0,0 0 0,2-3 0,-1 0 0,1 0 48,-15 21 1,1 0-874,0 1 0,1-1 889,5-8 0,2-2 15,2 3 1,1-1 87,4-9 0,2-1-74,3 0 0,3-2-319,3-10 0,2-2 104,-13 35 198,13-26 927,16-8-2279,6-19 2709,15-8-1722,12-21 0,25-26 76,20-25 1,-28 13-1,0-4-33,7-11 0,1-3 318,6-13 0,0-1 1,2-1-1,1-1-121,-16 22 0,-1-1 0,1 0 1,4-5-1,0 0 0,1 0-772,1 0 0,0-1 0,0-1 717,1-3 1,0-1 0,1-1-579,4-1 0,0 0 0,0 0 891,-2 0 0,0 0 0,1 0-112,1 0 0,0 0 1,0 1-174,-2 5 1,-1 1-1,-1 1 1,-5 5-1,-1 1 1,-1 2 402,13-16 0,-4 4 0,-9 13 0,-2 4 1065,16-19-970,-19 20 0,-31 36 30,-27 22-334,-23 22 480,-28 29 0,30-23 0,-1 2-479,-3 3 1,-2 1-1,-4 4 1,-1 2 353,-7 6 1,-1 2 0,2 0 0,1 1-372,-1 3 1,1 0-1,0 0 1,-1 0 4,-2 1 0,1 2 1,2 0-1,0 2-138,1 0 1,1 2 0,0 0 0,1 1-32,-1-2 1,2 0-242,7-3 0,0 0 362,-5 1 0,3-1 0,9-7 0,2 0 17,-2-1 0,0-1 1,3-5-1,0-1-274,3-4 0,3-1 308,-23 35-485,17-14 0,15-19 223,8-14 0,12-13-62,10-14 1,23-25 83,26-27 0,-18 9 0,3-5 82,7-11 0,1-4 0,5-10 0,1-3-397,3-8 0,-1-2 167,-1 2 0,1 0 200,-12 18 0,1-2 0,0 1 1,-4 4-1,0 1 0,0-1 80,5-7 1,0-1 0,1 1 27,-1 0 1,0 1 0,0-1-1,1 0 1,1 0 0,-1 0-122,0-1 0,1 1 0,-1 0 273,1 1 1,-1 0 0,0 1-1,-3 4 1,-1 0 0,0 2-27,18-21 0,-1 4-96,-8 7 1,-3 5-1,-11 16 1,-4 3-54,17-22 1161,-12 17 1,-45 38-635,-17 23 1,-33 29-129,17-10 0,-2 6-351,-9 11 0,-2 5 0,-7 5 1,-2 3 65,14-15 0,0 3 1,0 0-1,0 0 1,0 2-1,0 0-7,0 0 1,0 1 0,1-1-1,-1 1 1,1 0 0,-1 0-113,0 2 0,0 0 0,0 0 0,1 0 0,0 0 0,0 1-169,-1 2 1,0 1-1,1 0 1,1-2-1,1 0 1,1 0 259,0-1 0,1-1 1,1 0-1,-16 24 1,3-1 6,2-5 1,1-1 0,2-3 0,1-1-192,0-1 0,1 0 84,3-6 1,3-1-1,7-6 1,3-2-100,4-6 0,0-3 1127,-11 26-931,10-16-1317,16-22 828,16-15 1,16-23 63,20-25 1,26-40 198,-22 17 0,3-5 1,6-9-1,2-4 65,-16 17 1,-1-3 0,1 1 0,3-3 0,2-1 0,-1 0-4,0-3 0,1 0 0,0-1 1,-1 0-1,1-1 0,1-1-19,2 0 1,0-1 0,1 0 0,0-2 0,0 0 0,1-1 11,0 0 0,1-1 0,0 0 0,0 1 0,-1-1 1,1 0 351,0-1 1,0 0 0,-1 0-176,-2 5 0,0 0 0,-1 3 0,-4 5 0,-1 3 0,-1 1 657,13-16 1,-4 4-523,-10 10 0,-3 4 198,18-15-109,-27 24 1,-19 31 94,-20 16 1,-24 31-187,-24 25 0,20-19 0,-2 3-97,-10 10 0,-2 2 0,-2 2 0,-2 2 5,-4 7 1,0 2-1,-2-2 1,0 2-115,-2 4 1,0 1 0,4-3-1,-1 0 58,-3 4 0,0 1-51,3-1 1,1 1 6,19-22 0,-1 1 0,1 0 1,-17 24-1,1-1-66,2-1 1,0 0 0,3-1-1,0-1 53,2-4 1,1-2 0,3-2 0,1-2 317,3-3 1,1-3-1,5-5 1,3-1-374,7-9 0,2-1 0,-14 24 138,17-21 0,11-13-406,11-17 1,17-14-283,17-20 0,21-29 452,-16 9 0,1-4 1,4-9-1,2-5-335,8-14 1,0-3 0,3-4 0,0-2 293,-15 22 0,0-2 1,1 0 71,-1-1 0,1 0 0,1-1 0,2-2 1,0-1-1,1-1 152,0-1 1,-1-2 0,2 1-217,3-3 1,1-1 0,-1 0-1,-1-2 1,0 0 0,0 0 188,3-2 0,1 0 1,-1 1-1,-3 2 1,-1 0-1,1 1 95,0 2 1,0 1 0,-1 3 0,-9 9 0,-2 1-1,-1 3 47,11-15 1,-3 6 0,-13 14-1,-3 5 550,8-9 1,-21 25 230,-23 30 0,-32 32-768,-28 28 1,20-19 0,-2 4-32,-10 14 1,-2 3-1,-2-1 1,-3 3-17,18-15 1,0 2-1,-1 0 1,2-2-1,-1 0 1,1 0-50,-3 4 0,0 0 0,1 0 1,2-2-1,2 0 0,-1-1 11,1-2 1,1 0 0,-1 0 0,-19 23-1,0 1 76,-1-1 1,0 0 0,5-4 0,1-1-139,1 4 1,1-1 0,3-5 0,1-1-52,4-2 0,1-1 0,5-4 1,2 0 25,3-3 0,2-1 7,2-3 0,3-2 1,5-6-1,1-1-160,-16 31 0,15-9-235,8-17 387,9-10 492,9-15-852,11-12 1,18-20 30,12-17 1,19-31 262,-21 15 0,0-5 1,5-5-1,2-3 2,6-9 0,0-2 1,1-4-1,-1-3-35,6-6 1,0-2-1,-2 1 1,2-1 151,-15 23 1,1 0 0,-1-1-652,-2 2 0,0 0 0,0-1 608,4-5 0,2 0 0,-1 0 0,-4 5 0,1 0 1,-1 1-51,2-1 1,0 0 0,-1 2 0,13-16 0,-2 3 119,-7 8 0,-1 3 0,-6 11 1,-3 3 702,19-19 1,-14 18-493,-20 23 1,-12 11-40,-14 11 0,-18 17 113,-19 17-267,-17 14 0,-12 22-94,31-30 1,-3 1-81,-7 6 0,-2 1 151,0 4 0,-1 2 0,-3 2 0,0 0-55,4 0 0,2 0 3,-2-1 0,1 1 0,2 1 0,1-1 32,-4 2 0,1 0 0,1 0 1,0 1 360,2 3 1,1-1-1,0 0 1,0 0-387,5-1 0,0-1 0,1-3 0,0-1-6,2-2 0,1-1 0,3-2 0,1-1-2,3-2 0,1-1 0,-17 36-8,9-15 1,9-13-1007,14-13 676,4-12 0,18-17 1521,11-12-1439,14-27 0,32-39 157,-25 18 0,2-4 0,8-13 0,3-4-103,-13 17 1,1-2 0,1 0 0,1-3 0,1-2 0,0 1 142,1-1 0,-1-1 0,1 0 0,1 0 0,0-2 0,0 1 45,1-2 1,0-1-1,0 1 1,1 0-1,0 0 1,0 1-1,-1-1 1,1 1 0,-2 0 0,-1 3-1,0-1 1,-1 2 94,-2 4 0,-1 0 0,-1 2 0,15-19 0,-2 3 52,-11 14 0,-2 4 80,-5 6 0,-3 4 0,8-10 137,-18 20 0,-20 18-103,-13 16 0,-30 19-172,-22 22 0,-14 12 1,33-21 1,-1 2 0,-2 3 0,-2 1-237,-4 4 1,-2 1 0,-1 6 0,0 1 239,1 0 0,2 0 0,-2 0 0,2 1-86,2-1 1,1 0 0,0 0 0,0 1 39,-1 3 0,1 0 1,2-2-1,1 2-3,0 1 0,1 1 0,0-3 1,1 0-60,0 1 1,1-1 0,4-3 0,0 0 318,2-1 1,2-2-1,4-3 1,2 0-362,3-3 0,2-1 0,-19 29 795,15-13 1,8-15-687,9-16 1,10-8-13,13-13 1,14-17-842,20-17 1,17-32 567,-24 14 0,2-5 0,8-7 0,2-2-77,7-14 0,1-1 1,2-1-1,0-1 329,-19 21 1,0-1-1,0 0 1,1 1 0,0 0-1,0-1-43,1-1 0,0-2 0,1 1 0,-2 2 1,0-1-1,0 0 79,3-4 0,0 0 0,-1 1 0,-2 4 0,-1 1 0,0 0-36,20-26 1,-3 3 0,-6 10 0,-2 3-49,-6 6 1,-2 4-1,-10 12 1,-1 2 637,17-23 0,-14 21 25,-19 19 1,-9 11-355,-17 8 1,-15 18-108,-23 8 0,-8 23-66,-13 11 0,28-20 0,-2 3-282,-6 5 0,0 2 1,-1 3-1,1 2 261,-4 6 1,0 2 0,0-1 0,1 1 2,1 3 1,0-1-1,-2 1 1,0 0-102,2 1 1,0 1-1,1 2 1,2 1 119,0 1 1,1 1 0,0 2 0,0 1-21,0-1 0,0-1 0,4-4 0,2 0-67,2-1 1,2 0 0,5-8 0,1-1-139,2 0 0,1 0 0,-13 32-218,12-14 0,15-17 125,8-16 0,13-14-240,12-16 0,20-28 248,25-24 0,-24 7 1,1-6 80,13-14 0,2-4 0,2-5 0,0-3-36,-13 15 0,1-2 1,0 1-1,0 0 1,0 0-1,0-1 101,0 1 1,0 0 0,-1 0-1,-1 1 1,0-1 0,-1 0 44,3-1 1,0-1-1,-1 1 1,-1 1-1,-1 0 1,1 0 113,2-4 0,0 0 0,-1 0 1,-2 3-1,-1 0 0,0-1 37,17-26 1,-1 0 0,-3 8 0,-1 0 49,-2 3 1,-2 1 0,-8 11-1,-2 3 39,-6 5 1,-3 2 0,7-18 211,-18 28 1,-14 16-130,-16 21 0,-29 27-172,-27 25 0,24-13 0,-2 4-133,-5 4 0,-1 3 0,-3 5 1,-1 3-246,0 3 1,-1 1 0,-3 1 0,-1 1 297,-2 3 0,1 0 0,0 1 0,0 1-23,3 1 1,1 1-1,2-2 1,1 0 27,-3 3 0,2 1 0,3-1 0,1 0 35,1 2 0,0 1 0,1-4 0,2-1-43,2 1 0,1-1 0,6-7 0,3-3 210,2-1 1,2-2 0,7-10 0,1 0-173,-10 39 1,10-22-123,12-16 1,11-13-203,11-13 0,14-12 193,16-13 0,13-21-164,20-21 0,-33 12 0,0-6-961,7-7 0,1-4 1087,3-6 0,2-2 1,7-11-1,1-1-17,3-4 1,0-1-1,-2 1 1,-2-1-43,1 1 1,-1-1 0,-18 22 0,1-1 0,-1 0 76,3-2 0,0 1 0,0-2 0,-1 1 0,0-1 0,-1 0 140,1 0 0,-1 0 0,1 0 30,-1 2 0,0 0 1,-1 2-1,15-23 1,-1 3-24,-4 4 1,-2 4 0,-9 10 0,-2 3 37,-6 9 1,-1 4 0,9-13 243,-20 26 0,-16 16-70,-13 21 0,-23 22-92,-26 26 1,19-19-1,-3 3-71,-7 9 0,-2 4 1,-6 8-1,-1 4 54,-5 5 0,-1 2 0,21-22 0,0 0 0,-1 0-130,-1 3 0,0 0 0,-1 0 0,1-1 0,1 1 0,-1 0-43,1 0 0,0 0 0,0 0 0,2-2 0,0 1 0,1-1 7,-18 28 0,2 0 0,3-2 1,1 0 107,-1-2 0,0 0 0,4-1 0,1-1-83,3-7 0,2 0 0,5-5 1,2-1-95,4-2 1,2-3 0,4-8 0,2-3 135,-10 35 1,8-19-28,17-18 0,11-16-460,12-15 0,18-20 6,19-20 0,14-30 75,-27 16 1,0-5 0,7-8 0,1-2 281,5-8 1,0-1-1,2-2 1,0 0-4,0-3 1,0 0 0,1 0 0,1-1 76,-2 0 1,0-1-1,1-2 1,0 0-61,1 1 1,0-1 0,-2 1 0,-1-1-36,2-1 0,-2-1 1,-2 5-1,-1 1 52,-1 4 0,-1 0 0,-5 4 0,-2 1 350,-5 5 1,-1 2 0,-6 6 0,-2 2-157,17-30 0,-12 20 488,-17 21 0,-6 16-394,-13 10 1,-17 23-206,-12 15 1,-17 21 4,-6 16 0,20-26 0,-1 2-229,-2 1 1,0 1 0,-3 5 0,0 2 215,-1 2 1,0 0 0,1 1 0,1 0 1,2 1 0,0 0 0,-2 4 0,0 1-19,0 3 1,0-1 0,-2 1 0,0 0-25,2 1 0,1 0 0,-1 1 0,1 0-189,2-2 1,1 2 0,-1 3 0,0-1 39,0-4 0,1-1 0,1-4 0,0-1 45,0-4 0,1-1 1,6-6-1,0 0-95,2-2 1,2-1 0,-15 25 712,11-17 1,8-16-635,13-10 1,6-13 259,9-13 1,17-24-676,17-20 1,13-26 320,-21 21 1,1-2 0,5-4-1,2-2-205,1-7 1,1-2 0,4-5 0,0 0 348,-2 1 1,0-1 0,3-4 0,2 0 78,0-3 1,0 0 0,2-1 0,-1 0 27,1-4 1,0-1 0,-15 25 0,-1 0 0,0 0-167,0 1 0,-2-1 0,1 2 0,14-27 0,0 3 372,-2 1 1,-1 3 0,-7 11 0,-1 2-62,-8 7 1,-1 2-1,18-29 62,-21 28-56,-10 15 0,-18 25 214,-13 12 1,-13 24-213,-17 17 1,-16 24-213,24-21 1,0 2 0,-4 3 0,0 1 19,-4 6 1,1 4 0,-4 4 0,1 2 27,-1 5 1,-1 0 0,0 2-1,-1 0-98,0 1 1,0 1-1,1 2 1,2 1 51,0 2 1,1 0 0,1 1 0,0-1 17,0 2 0,0 0 1,1-3-1,-1 0-40,0 4 0,1-1 1,2-4-1,1-1-51,1 0 1,1-1 0,0 2 0,0 0-242,2-3 1,0-1-1,1 1 1,0 0 177,0-4 1,1 0 0,3-4-1,1 0-119,1-3 1,0-1-1,4 1 1,0-1 145,2-4 1,0-2 78,3-3 0,1-2-188,-18 40 1,10-22-53,6-10 636,10-20 0,10-19-504,13-17 0,19-36-589,22-34 553,-20 20 0,1-6 28,10-19 1,2-5-1,-12 22 1,0-1 0,1-1 55,4-7 0,1-2 0,0 0-447,1 2 1,0 0-1,0-1 478,-1-3 1,0-2-1,1 1 1,3 1-1,1-1 1,0 1-10,1-4 0,0-1 1,-1 0-1,2-2 0,-1 1 1,1-2-20,1-2 0,1-2 1,-2 2-1,-3 5 1,0 2-1,0 0 335,3-1 1,1 0 0,-2 2 0,-5 8-1,-1 1 1,0 2-205,-2 4 1,-1 0 0,-1 3 0,9-17 0,-1 3 255,-5 9 1,-2 4 0,-8 11-1,-3 3 503,13-21 0,-15 20-393,-12 13 1,-7 15 2162,-11 8-2258,-11 14 1088,-10 5 0,-17 24-1037,-7 13 1,-11 9-384,28-20 0,-1 2 0,-6 5 0,0 2-156,-1 6 1,0 2-1,-5 5 1,-1 2 123,-1 3 0,0 3 0,-5 8 0,1 1-259,15-23 0,1 1 1,-1 0-1,0 1 1,0 1-1,1 0 277,-1 0 1,1 0 0,-1 0 0,1 0 0,0 0 0,0 0-34,-1 2 0,-1 1 1,0 0-1,2-2 1,0 0-1,0 1-63,-1 0 1,1 1 0,0-1 123,1-2 0,1-1 1,1 0-1,-16 23 1,2-2 14,4-2 0,1-1-16,-1-3 0,1-1 0,6 0 0,0-2-44,-2-2 0,2-2 0,7-4 1,1-2-164,1-3 1,2-2-1,5-5 1,2-2 34,-13 36 0,9-16-233,9-21 1,8-12 129,3-10 1,9-12 325,6-11 1,10-23-3,9-18-130,7-22 0,-15 20 0,1-4 0,4-8 0,1-1-62,3-5 1,0-2 216,-3-1 0,2-1-78,5-4 1,1-1 0,-7 4 0,-1 0 87,1 0 0,1 1 0,-3 6 0,-1 0-122,1 5 0,-1 1 0,-5 6 0,0 2 30,20-37 1,-8 15 709,-7 15 322,0 7-255,-18 17-418,2 5 1,-14 15 909,-7 11 1,-14 21-981,-20 21 1,-8 19-157,24-24 0,-2 2 0,-5 7 0,-1 1-289,0 2 0,0 0 0,-5 5 1,-1 0 197,1-2 0,-1-2 0,0 3 0,0-1 15,2-5 0,0 0 1,2 2-1,2-1-155,3-2 0,1-1 0,-2 1 0,0 0 79,2-1 1,-1 1 0,0-2-1,1-1-10,4-3 1,2-1-73,-21 41 78,9-14 1,8-9 25,5-11 1,5-11-178,10-8 0,5-8-331,2-10 1,9-9 293,6-6 1,12-26 104,10-23 0,11-31-122,-19 32 0,2-2 59,5-12 0,0-2 0,0 2 0,-1-1 56,5-8 0,-1-1-589,-1-1 1,0 0 771,0 3 1,-1 0-53,1 3 0,-1 0 0,0 1 1,0 3-13,-1 7 0,-1 2 0,-5 6 1,-2 4 200,13-16 1,-12 22 267,-10 19 0,-8 9-121,-3 10 1,-14 13 514,-9 19 1,-18 22-742,-15 24 1,21-30 0,-1 3-50,-3 5 1,-1 2 0,-2 2 0,1 1 108,-1 3 0,1 1-248,-1-3 1,-1 0 148,3-1 1,-1 0-226,1-4 1,0-1-1,2 1 1,1 1 135,-1-3 1,1 0 25,2 0 0,0 0 0,1-2 0,1-2-6,2-1 0,1-1 0,0 0 0,0-1-122,-18 33 1,-2 0 108,9-11 1,4-10 64,7-16-132,13-7 102,-2-17-1133,14-1 1707,1-10 1,17-18-781,13-18 100,2-22 1,16-23 78,-23 29 0,-1-2 0,1-2 0,-1-1-73,2-6 1,0-2 0,2-2 0,0 0-200,2-4 0,0-1 0,0 0 0,1-2 263,-2 0 1,1-1 0,1-2 0,0 0-24,2 1 1,1-1 0,-1-4 0,0 1 119,-1 4 0,-1 2 1,-5 8-1,-1 1 219,-4 8 1,-1 2 50,11-29-605,-4 17 1144,-14 26-296,1 9-525,-22 25 1,-6 28 23,-19 25 0,7-7 1,0 5-52,-5 9 0,-2 4 0,-5 6 0,-1 2-108,0 7 1,0 1 0,-1 0 0,1-1 82,1-2 0,1 1-105,1 5 0,0-2 0,3-10 0,1-1 82,0 6 1,0-1-561,-1-4 0,1-1 457,3-2 0,1 0 141,-1-3 1,2 0-705,1-3 0,2 1 676,1-1 0,2 0 0,0-4 0,2-1-389,0-1 1,1-2-133,-12 40 580,8-10 0,5-13-157,6-11 0,5-15 836,2-18 0,6-9-990,5-9 0,7-21-263,12-17 0,7-32 395,8-23 272,-14 28 1,-1-2-237,-2 3 1,0-3-344,10-16 1,1-2 358,-6 3 1,0 0-1,6-11 1,0-2-59,-1-4 1,-1-1 148,-1 2 0,0-2 0,-6 24 1,0 0-1,0-1-43,0 1 0,0-1 0,1 2-11,-1 1 0,0 2 0,0-1 1,1-4-1,0 0 0,-1 2-2,10-22 0,-1 3 0,-1 6 0,-1 4 124,-6 11 1,-2 3-1,-1 10 1,-2 4 406,8-27 0,-9 23 342,-10 19-520,-5 9 1,-8 19 861,-6 5-1081,-9 15 0,-14 21-25,-10 20 0,-5 18-131,19-27 0,-2 3 0,-5 7 0,-1 3 372,-2 8 1,-1 1-1,-1 3 1,0-1-376,2 1 0,0 1 0,-1 2 0,0 2 60,3 0 0,0 2 1,-2-1-1,2 1-24,-1 3 0,1 0 1,1-3-1,0 0-902,-2-1 0,1 0 916,1 1 0,0-2 0,2-7 1,2-2-16,0 1 1,0 0 0,4-8 0,0-1-106,1-2 1,2 0 0,2-5-1,1-1-42,1-5 1,1-1-1,-12 32 69,4-15 1,11-17 65,4-12 0,8-12 973,3-14-977,10-18 0,14-28-37,9-28 1,-11 19 0,0-4-497,4-12 0,0-1 342,-2-1 0,1-1 113,5-16 0,0 0 0,-4 6 0,1-1 45,4-9 0,1-3 0,0 1 0,0-1-718,1-4 0,1 0 907,-3 6 1,0 0-107,-9 24 1,0-2 0,-1 2 0,8-18-1,0 2-40,1-5 0,-1 1 0,-4 12 0,-2 4-63,0 8 0,-1 3 0,10-31 1266,-2 24-289,-15 19-557,0 17 1,-15 18 222,0 13-192,-10 22-299,-17 35 0,6-13 1,-2 4 152,-4 12 1,-2 2 0,-2 6-1,-2 2-44,0 2 0,-1 0-286,-2-1 1,0 0-1,-1 2 1,0-1 71,-1-4 1,1 1 0,3 1 0,0 0 66,0-3 0,1-1 0,1-1 0,2 0-1,2-2 0,0 0-218,0 0 1,0 0 119,3-10 0,-1 0 0,0 3 0,0-1 47,4-6 1,0-2 0,-1-2 0,1 0 1216,-11 40-1284,6-14 0,13-16 31,6-14 0,3-15-186,5-12 1,8-10-312,7-8 0,8-24 354,14-21 1,8-28 158,-19 23 0,0-4 0,2-2 1,0-3-659,2-9 0,-1-2 637,0-3 0,-1-2 0,7-9 0,0-3-21,-2-1 1,1-2 0,-9 27 0,1-1 0,0 1-609,-1 0 0,-1 0 0,1-1 676,2-6 1,0-1 0,-1 0 0,-2 3 0,0 1 0,0 0 87,0-4 1,1-1-1,0 3 1,9-25 0,-1 3-64,-3 9 1,0 4 0,-5 14 0,-1 4 349,-3 11 0,-1 5 0,9-20-144,-14 31 1,-9 11-181,-6 14 0,-16 21 722,-14 16-596,-12 23 0,14-10 1,0 5 75,-4 5 0,1 3-298,-2 9 1,0 0-18,-1-2 1,1 2 157,-3 12 0,0 0 188,2-9 0,0-1-293,-3 8 0,2 1 66,3-10 1,2-1 0,0-1 0,0-1-451,4-4 1,0-1 279,1 4 1,0-1 131,3-6 0,0 0 1,-1 3-1,1 1-102,0-4 0,-1 0 0,3-2 0,1-1 88,0-4 0,1-1 0,-12 42-5,4-10 0,3-10 559,5-4 0,3-12-765,7-8 1,4-9 1189,4-9 1,2-9-992,5-5 1,3-10 316,13-13 1,2-15-732,8-23 0,4-17 263,0-20 1,-15 37 0,-1-1-101,-1-5 1,1-2 0,2-7 0,2-2 384,1-4 0,0-2 0,1-3 0,1-1-374,-1 0 1,1-1 0,2-2 0,0-2 309,0-1 1,-1 1-1,2 4 1,-1 1 50,-3 4 0,-2 3 0,0 10 0,-2 4 48,10-35 0,-9 25 62,-6 12 1,-9 21-121,-5 14 1,-9 13 388,-7 12 1,-9 19-219,-8 26 0,-14 23-205,20-26 1,-2 2-1,-3 5 1,-1 2 53,-1 5 1,0 1 0,1-1-1,0-1-160,3-2 1,0-1 0,-1-1 0,1 0 119,1-4 1,1-1-1,0 0 1,0 0-12,2-3 0,-1 0 1,1-2-1,0-1 183,-23 42 1,5-1-372,3-6 1,4-6-27,3-9 0,7-12 103,9-10 1,2-10-401,5-9 179,2-8 0,8-10-221,4-16 0,10-23 478,13-28 0,9-23-22,-17 28 1,0-4 0,2 0 0,1-3-180,0-7 0,2-1 1,1-6-1,1-1 123,-3-1 0,0-2 0,3-4 1,-1-1 103,-2-5 0,0-1 0,1 1 1,1 1-26,-1-4 0,1 1 1,0 3-1,-1 1 101,-1 8 0,0 2 0,-3 5 1,-3 3 20,-2 6 1,-2 3-1,11-36 433,-8 26 1,-8 19-54,-7 21 1,-4 15-187,-4 19 1,-10 21-176,-12 23 0,-8 30-32,10-25 0,-1 2 0,-1 7 1,0 1-389,-4 8 1,1 0 0,2 0 0,0 1 302,-1 2 1,0 0-534,1-4 1,1-1 453,1 6 0,-1-1 0,-1-6 0,0-1 42,0 2 0,2 0 0,-1-3 0,1 1-772,-2 2 1,2-1 828,1-3 0,0-2-598,-1-1 1,1-1 586,3-2 0,2-3 146,-14 36-138,5-4-152,6-16 0,6-16 72,5-8 777,5-17 1,7-7-717,3-13 1,7-6 1074,7-16-2007,13-13 572,-1-30 0,17-21 297,-24 28 1,-1-2-32,6-7 1,1-2 17,-3-4 0,0-1-490,4-3 1,1-2 498,-3-1 0,0 0 1,0-4-1,-1 0-61,1-2 0,0-2 198,2-3 0,1 0-52,0-6 1,0-1-1,2 6 1,1 0-70,0-3 0,-1 0 1,-2 9-1,-1 0-86,-2 2 1,0 1 0,-3 8 0,-1 3 296,-3 9 0,-1 3 139,14-34 0,-13 39 96,-10 14-177,-5 10 1455,-6 14-1581,-5 21 1,-8 23-22,-14 33 0,9-23 0,-3 3-42,-6 11 1,-2 3 0,-2 5 0,0 2 163,-4 6 1,-1 1 0,1-2-1,0 1-110,-1 0 0,1 0-505,1-4 1,2-2 384,6-4 0,1-2 1,-1-1-1,-1-1-30,3-4 1,0-1 88,-3 1 1,0 0-27,4-7 0,0 0 2,-2 3 0,1 0 0,3-7 0,1 0-6,-1-2 0,1-1 0,-11 36-988,1-4 993,10-15 1,4-13-276,10-17 1,1-7 235,5-7 0,2-9-477,6-10 1332,4-15 1,17-20-1007,4-17 269,6-27-570,-17 32 0,0-3 422,3-10 1,0-3-1,-1-4 1,-1-1-33,3-4 1,0-1 0,-1-5 0,-1-2-330,2-4 0,0-3 0,0-4 1,1-1 471,-8 26 1,1 0 0,1 0 0,-1 1-1,0-1 1,0 1-219,1 2 0,0-1 0,1 2 0,9-29 0,1 2 329,-4 7 0,0 4 0,-4 12 0,-1 4 30,-6 10 1,-1 3 0,7-21 707,-12 25 945,0 15-1738,-15 24 812,-2 27 0,-18 23-922,-9 26 74,12-22 0,-1 2 87,-6 6 0,0 2 0,-3 9 0,0 2-197,-3 0 0,1-1 0,2-3 1,1-1 154,2 0 0,0-1-197,0-3 0,0-1 1,5-4-1,0 0 67,-1-1 1,0 0-3,1-1 1,0 0-14,1-3 1,-1 0 0,3-1 0,0-1 26,-1 1 1,1-1-1,-16 38-237,-2 0 1,9-7 194,3-4 267,7-8-208,8-11-253,6-17 1,5-8-354,0-12 1,7-8 112,8-7 131,8-18 121,15-14 0,3-29 149,7-18 1,-24 30-1,-1-3-157,3-5 1,1-2-1,0-6 1,1-3 162,2-4 0,0-2 1,1-4-1,-1-3 23,0-4 1,-1-2 0,2 0 0,0-1 91,2-5 0,1-1-710,-10 26 0,0-1 0,0 1 677,11-28 0,-2 1 0,0-2 0,-2 1 63,-3 7 1,-1 3-1,-3 13 1,0 4 21,-2 6 1,0 3 0,15-29 332,-10 22 1,-10 25 167,-10 15 0,-4 15-280,1 8 1,-13 17-282,-6 16-93,-5 16 542,-12 23 1,1 17-505,11-38 1,-1 2 543,1 9 1,-1 0-476,-4-2 0,0 1 0,2 7 1,-1 1 5,-2-3 0,0-1 0,2 0 0,0 1-226,-2-1 1,0 0-1,0 6 1,0 0 64,-2-1 1,0 1 0,2 0 0,1 0 87,0-2 1,2-1 0,1-2-1,1 0-134,1-5 0,-1 1 0,3-1 0,0 0 134,0-6 1,-1-2 25,4 2 0,0-2 2,-12 38 0,11-6-646,5-14 299,5-15 293,6-18 1,6-15-6,5-9 1,11-15-166,12-14 0,6-29-101,8-31 1,-22 24 0,0-4 347,3-9 1,2-3 0,2-6 0,1-2-26,2-7 0,2 0 0,0 0 1,1-1-724,0-6 0,0-1 736,-2 0 1,-1-1-32,0-1 1,0-1 0,-1 1 0,0-1 174,-11 30 1,1-1 0,0 2-26,10-24 1,-1 2-1,3-8 0,-2 3-258,-3 14 0,-3 3 233,-5 6 0,-2 3 0,0 10 0,-2 3 157,10-28 1,-9 21 78,-10 20 150,-4 12 1,-10 18-282,-4 14 0,-11 22 97,-12 23-610,-7 22 741,15-30 1,0 3 0,-4 8 0,-1 3-519,-2 2 1,-1 2 392,1 2 0,1 0 0,-2 1 0,0-1-352,4 0 1,0-1-1,3-3 1,2 0 33,2-1 0,0 1 0,0-1 0,0 0 9,0 0 0,1 1-5,-1 1 0,1-1 1,1-5-1,0 0-10,0 1 1,1-1 0,-2-4 0,1-1-133,-2 0 0,1 0 0,-13 40-63,-3-1 159,3-7 0,3-2 50,1-9-291,4-5-27,6-15 298,5-7-250,2-15-37,9-8 509,-4-10 1,5-13-544,0-13 0,9-26 248,2-30 0,11-19 35,-11 33 1,1-2 0,2-4-1,2-2-511,-2-4 1,1-3 492,4-4 1,0-2 45,0-7 0,1-2 0,2 2 1,1 0 59,0-6 1,-1-1 0,-2 8 0,-1 0-108,0-2 0,-1 1 360,0 4 1,-1 3-186,-5 9 0,0 3 0,-1 9 0,-1 3-250,1-31 799,-5 14-421,-1 20 1,-6 14 104,-3 15 1,-7 10-100,-8 12 0,-8 17-330,-6 12 106,-6 23 0,-12 24-669,23-28 0,1 5 567,-4 8 1,1 3 61,-4 5 1,1 3-1,3 7 1,1 2-25,1-1 1,1 0 14,2 1 0,1-2 0,-1-4 0,1-1 15,1 1 1,1-1-1,2-3 1,0 1 165,1 0 1,1 1 0,3-4-1,0-1-193,2-4 1,0-1 0,1 0-1,1-1-10,-1-4 1,1 0 0,2-4-1,1 0-92,-7 42 120,8-11-11,-3-18 1,8-18-205,-1-12 0,2-12 991,1-10 0,4-9-1114,4-6 1,4-20 223,7-20 0,1-30 57,-6 20 0,2-4 1,-2-4-1,1-2 101,2-8 1,0-2 0,-1 1 0,0-2 140,-1-5 1,0 0 0,1-2 0,-1-1-395,-2-7 1,0-3 0,1-4-1,-1-2 231,0-4 0,0 1 0,-1 1 0,0 0 125,1 2 0,0 0-139,-3 6 1,-2 1 93,1 3 1,-1 3 0,-5 12 0,0 3 149,-1 10 0,0 2 0,-2-29 80,-4 28 1,-4 17 238,-7 16 0,-7 13-370,-8 14 1,-3 16-364,-4 21 0,-3 13-25,-5 25 321,1 1 1,22-30 0,0 2-123,1-4 0,1 1 0,3 3 0,1 1 98,2-3 0,2 1-40,0 0 1,0 1 0,-9 44-11,3 1 1,5-6-221,6 5 0,0-6-190,0 6 1,2-5 188,5-5 1,-1-6 117,-3-2 1,3-7-8,-3 3 25,3-9 0,1-9 0,0-9 1491,0-10-1502,-5-5-187,4-14-54,-4-7 0,5-7 260,0-8 0,3-15 105,1-14 0,5-27-166,-2-22 0,3-16-83,-4 43 0,-1-1 1,3-7-1,-1-1 201,0-4 1,1-1-776,2-3 1,0 1 726,-4 5 0,0 2 0,3-2 0,-1 1-15,-3 7 0,1 1 1,4-36 288,-3 19 1,-2 25 353,-5 23 0,-5 9-283,-2 9 0,-8 20-148,-4 14 1,-2 21-102,-1 16 1,-2 13-92,-2 9 0,3 3-367,-4 2 283,9-1 189,-3-5 1,8-1 238,-2-4-472,3-11 134,1 2 0,3-11-33,1 4 0,3-6 26,-3-1 0,4-5 24,0-7 0,1-1-74,2-6 1,2-6 512,1-13 1,0-3-853,4-7 1255,1-3-984,8-5 1,-4-8 279,3-7 10,3-12-221,-6-18 0,9-15-44,-2-11 1,2-15 96,1-7 1,-11 44 0,-1-1-49,0-2 1,-1 0 0,1-3 0,1-1 56,-2-1 0,0-1 0,1-1 0,0-1 17,0 2 0,-1 1 0,1 0 1,0 2 130,-3 4 0,1 2-132,7-49 0,-6 28-3,-1 3 437,2 17-207,-9 17 0,4 12 154,-5 10-338,-5 5 1,-5 13-33,-5 15 1,-8 18 26,0 20 0,-1 15-23,1 15 0,10-38 0,0 1-208,0 1 0,0 0 0,0 3 0,1 0 134,2 1 1,2-1-177,-1 0 0,2-1 227,1 0 0,0 0 0,1-1 0,-1 0-17,0-1 1,1 0 26,2-1 1,0 0 10,-2-3 1,0 0-103,4 39 93,-4-10 0,5-1-61,0-8 0,0-4 45,0-17 1,0-6-74,0-10 0,3-9-423,1-5 741,5-6-486,-3-7 683,5-10 1,0-20-552,1-17 1,2-23-67,1-18-620,0-15 870,-7 42 0,0-2 1,-1-5-1,0-2-56,2-3 1,1 0 11,-3-4 0,-1 0-41,2 1 1,0 0-1,0-2 1,-1-1-12,0 1 0,1-1 0,1-3 0,1-1 11,-3 1 0,1 0 1,-1 5-1,1 3 123,-2 7 0,-1 3 109,1-39-232,-1 30 0,-5 20 1003,0 17-460,-5 8-243,-1 16-278,-5 6 0,-6 21 172,-1 12-73,-8 18 0,2 7 94,-2 13 0,3 1-130,0 2 1,2 6-381,3-6 0,1 1 90,6-8 33,5-5 216,1 3 0,5 1-197,0 5 125,0 4 214,0-1-88,5 4-77,1-5 1,9 4-118,0-3 1,0 1 139,-4-5 0,0-1-7,0-13 1,-3-4-1,-1-11 0,-1-4 186,2-7-185,2-8 541,-9-6 0,9-10-907,-3-2 474,-2-3-156,5-6 1,-3-12 70,4-13 0,0-21-66,0-12 0,4-10-5,0-2 0,0-4-190,-4 1 1,-1-7 224,-3 7 0,2-2 16,-5 2-37,4-1 18,-6 6 0,2 2 305,-4 8-301,0 2-1,0 11 1,0 0-1,0 5 0,0 7 22,0 4-64,0 1 60,0 14-9,0-2 1,0 10 147,0 0 308,0 5-430,0 1-25,0 15 1,0 8-408,0 16 176,-4 9 93,2 13 1,-6 12 257,4 10-384,-5 15 1,7 0 248,-2-42 0,0-1 0,2 43 8,-2 0 1,3-3 58,1 0 1,0-6 12,0-2 0,1-5-252,3-6 0,2-11 195,0-10 0,4-10-144,-2-3 120,1-12 0,3-5-337,-1-13 301,0-2 16,5-10-31,-3-6 490,3-16 0,0-19-389,2-18-89,8-16-1754,-2-16 1767,-10 43 0,-1 0 25,-1-3 0,-1 0 0,-1-2 0,1-1 3,-2 0 1,0-1-4,2-5 1,-1-1 0,-1 0 0,-1 0-12,1-4 0,0-1 1,1 3-1,0-1-169,-2 0 1,-1 1-1,0 5 1,1 2 138,-2 2 0,-1 2 0,1-38 120,-2 17 1,-3 17 270,-1 20 0,-1 9-198,-3 13 0,-2 8 91,-5 7 0,-2 19 1186,-2 11-1662,3 25 274,-14 27 0,16-29 1,0 4-85,-5 9 0,0 2 0,3 0 0,0 0 79,-2 9 0,2-1 0,0-6 0,0-1-27,0 0 1,2 0-1,1-4 1,0-1-20,1 2 0,1-1 0,3-2 0,0-1-147,0-4 0,0 0 1,2-4-1,1 0 154,-7 43 0,6-7 14,-2-4 1,3-14-254,1-9 1,1-13 159,3-12 1,2-8-37,5-11 0,4-5 78,0-10 1,5-18 5,-2-11 0,7-22-24,1-24 0,5-10 103,-16 33 0,0-1 0,-1 0 0,0-1-115,2-4 0,-2 0-31,-1 0 0,-1-2 0,3-5 0,1-1 107,-3-1 0,0 0-733,0-4 1,0 0 709,-2 7 1,0-2-781,3-10 0,0 0 806,-5 14 0,0 1 45,5-11 0,-2 2 27,-8 18 1,0 1 0,9-40-122,-9 24 0,0 20 650,-4 17-368,0 15 1,-6 5 2076,-6 10-2062,1 10 1,-13 15-375,1 19 10,-7 16 922,2 18 1,-4 11-805,17-41 1,0 1 0,-1 2 0,1 1-1,1 0 0,2 0 0,-1-1 0,1 0-64,-7 42-647,3 0 641,5-9 0,0 4 1,0-2 57,0-4 1,3-5-25,1-6 1,4-2 40,0-9 0,1-7 4,2-8 1,0-11-548,0-8 617,5-7-373,1-8 815,6-6 0,4-17-537,2-11 0,3-11 196,2-19-231,-1-13 1,8-20-200,-15 36 1,0-1 0,2 0 0,0-1 202,-2-3 0,0-1 1,1-1-1,0 0-4,1-4 0,0-1 0,-2-1 0,0-1 6,0 1 0,-1 0 0,-1 2 0,-1 0 8,2 3 1,-2 1-1107,7-41 1092,-8 10 699,-1 26-413,-9 17 0,4 18-169,-5 12 0,-5 8-77,-2 3 1,-8 20 50,-4 14 1,-3 24 30,-4 25 0,11-33 0,0 3-16,-3 8 1,-1 1 0,2 2-1,0 1 53,1 2 1,-1 0-59,0-2 1,0 0-1,6-4 1,0-1-296,0-2 0,0 0 163,-1 3 1,1-2 0,-1 32 60,-3 3 6,3-9 35,1-2 0,1-11-2,2-5 1,0-10 506,4-4 0,0-12-546,4-3 0,0-13-53,0-3 0,1-9-155,3-5 1,2-7 72,5-8 0,6-19 112,1-22 1,3-15-126,2-15-74,4-7 184,-4-7-882,-6 42 0,-1-1 905,-4 2 0,-1-2 0,5-10 0,1-1-17,-2-1 0,-1 0 1,0-3-1,0 1-187,-1 2 0,0 0 1,-1 1-1,0 2 200,1 4 0,0 1 1,-1 4-1,-1 2-8,11-40 1,-6 21 792,-8 23-380,-3 13 161,-5 19 1,-2 5-115,-1 12 1777,-8 12-2189,-2 17 1,-9 23-176,-1 15 0,-3 11 229,-3 15 0,-2 0 145,5 0 1,0 0-184,3-7 1,1-3-29,0-1 0,4-6-122,3-5 1,3-1 85,1-11 1,0 1 82,-1-4 1,5-11-19,0-4 0,4-6-11,-1-5 1,3-8 30,1-7-29,0-3 0,5-8 189,2-8 1,10-18-547,5-19 1,5-15 121,7-14 194,-15 24 0,0-1 0,1-5 1,0-1-308,2-5 0,1-3 1,-1 0-1,0-2 160,1-2 0,-1 0 0,0 3 1,-1 0 121,0 0 0,-1 1 3,2 0 0,0 2 1,-7 6-1,1 2 27,17-39 1,-8 20 193,-3 25 0,-9 8 141,-10 14 375,-1 6-265,-2 6-66,-5 6-324,-2 5 1,-5 0 579,-3 0 1,3 5-541,-3 2 1,-3 14-190,0 9 1,-7 19 167,-1 14 1,-5 13-272,1 9-9,-2 8 1,15-46-1,1 0 196,-2 2 1,2-1 32,1 2 1,1-1 0,-13 38-64,5 3 70,0-9-12,-1 3 0,6-11 2,2-3 1,8-8-33,3-6 1,-1-7-99,1-12 0,2-5 18,5-10 1,4-9-197,4-6 1,1-4 221,3-3 1,2-15 27,6-7 0,4-18 190,3-8-202,2-16 168,2-4 0,-5-10-201,1 0 1,-5 2 83,1-2 1,-3 2 26,0-6 1,-1 7 18,0 0 0,-4 11 6,-3 1 0,0 1-32,-4 2 0,2 4-1,-5 4 1,-2 5 54,1-1-69,-4 7 63,2 2 0,-5 8 296,0 5-334,0 0 68,0 14 1,-1 0 20,-3 9 0,1-2 140,-4 1 1,3 0-144,-3 4-110,-1 5 0,-3 2-336,0 4 197,5 0 59,-4 0 1,9 0-122,-3 0 201,3-4 0,-3 2-72,0-1-60,1-3 42,3 5 27,0-9 91,0 9 35,0-9 130,0 4-202,0 0 230,0-4-215,-5 4 6,3-5 77,-3 0-52,5 5 2,-5-3-28,4 2-475,-4-4 787,0-4 99,4 2-408,-4-8 43,5 9 91,-5-4-1,4 5-784,-4-5 290,5 4 177,0-4-150,5 5 151,-4 0 543,4 0 1,-1 1-326,0 3 1,-1-2-130,-3 6 115,5-6-17,-4 8 0,6-4-30,-4 6 1,2-1 18,3 0 0,1 0-7,-6 0 0,5 0 51,-5 1 1,5-1 8,-4 0 0,4 0 83,0 0-119,-3 0 0,3-3 4,-4-1 0,5 0 7,-2 0 0,-1 2 22,2-6-62,-6 6 0,7-6 1,-4 3 20,1-1 1,-2 2-10,3-3 0,-3 1-3,3-1 0,-4-2 8,1 5-33,-3-4 0,3 3-10,-1-2 6,1-3-94,-4 4 136,0 0 26,0-4 1,0 5 31,0-2 0,-4-1-23,1 4 1,-2-4-21,1 0-11,3 4 0,-5-6 10,2 2 0,3 0 85,-3 1 1,1-3 122,0 3-117,1-3-737,-3-1 518,5 5 50,0-4 0,0 5-74,0-2 100,0-3 74,5 4-78,-3-5 1,3 1 56,-5 3-117,0-3 1,1 8-88,3-5 0,-2 5 160,5-2 290,-4 3 85,2 1 1,-5 0-225,0 0-123,0 1 0,0-1-102,0 0 1,0 0 121,0 0 1,0-3-71,0-1 1,0 1 46,0 3 1,0 0-13,0 0 1,4 0-3,-1 0 0,1 1-12,-4-1 0,1 0 21,3 0 0,-3 0 11,3 0 0,1 0 4,-1 1 1,1-5-17,-2 1 1,0-5-33,4 5 0,-3-5 18,3 5 6,1-6 0,3 7-10,0-5 0,0 1 0,1-2 0,-5 0-7,0 4 0,1-4 0,3 1 0,0 1 23,0-2 0,1 2-6,-1-1 0,0-2-12,0 6 0,0-6 25,0 2 1,1-1-1,-1 0 0,1-2-13,3 3 1,-1-1 2,4 0 0,1-1 2,3 1 1,-1-1 0,-2-2 0,6-4-89,-3 0 1,3-5 74,-3 2 0,0 1 42,1-2 0,0 1-20,3-4 1,-3 3 1,-1 1 1,0 4-3,-3 0 0,-2-2 5,2 1 1,0 0-21,3 4 1,-4-3 2,1-1 0,0 0-64,3 4 1,0-1 65,1-3 0,-1 3-126,0-3 1,-3-1 60,0 2 0,-2-2-122,2 1 0,0 3 151,-4-3 0,1 3-9,-1 1 0,-2-4-96,2 0 55,-3 0 0,4 4-206,3 0 0,1 0 137,-2 0 1,2 0 479,-5 0 0,0 0-135,-4 0 0,0 0 22,0 0 1,0-1-186,1-2 0,4-5 6,2-7 0,3 2-120,2-6 1,4 5-194,3-1 1,2-2 355,2-2 1,-2 2-45,-2-2 1,-3 5-44,-5-5 1,1 4-92,-1-4 1,-4 6-81,1-2 1,-5 3 129,1 0 0,-3 5-3,-1 0 0,0 3-186,0-4 0,-3 6 103,-1-2 1,0 2 2,0-2-106,-2 3 475,0-4-245,-4 0 520,4 4-211,-5-9-162,0 3 1,0 0 362,0 0-161,0-1-91,0-3 1,0 0-1,0 0-149,0-1 0,0 1 1,0 0 0,4 0-18,0 0 1,-1-4 140,-3 0-315,0-5 82,5 3 0,-4-6 130,3 1-69,2 0 0,-4-4 1,3-2-104,0 0 0,-4 1-166,3-7 260,2 8-3,-5-16 0,5 11 0,-2-10 0,-3 0 20,3-4 1,-3-3 43,-1 0 0,0-4 10,0 3 0,-1 1 20,-3 3 1,-2 4 141,-5 0 0,-5 5-118,-3-1 1,2 6-38,-2 1 0,4 5-87,-3-1 0,3 3 101,-4 1 1,2-1-13,-2 1 0,-1 0-63,5-1 0,-3 1-160,3 0 1,-4-1 177,4 1 1,1 0-48,2-1 11,1 1 0,0 1 1,1 1-40,3 1 1,-3 1-86,2-5 1,2 1 55,-1 0-111,4-1 77,-7 1 0,9 1 48,-3 2 1,-1 0-21,2 4 1,-5 0 4,4 4 1,-1 0-10,2-1 0,0 1-37,-4 0 0,4 4-86,0-1 1,1 1 208,2-4 0,-3 3-99,-1 1 39,0-1-22,4-3 10,0 5 0,0 0-71,0 2-85,0 3-60,0-9-42,0 9 212,0-4 176,0 0 1,0 2-121,0-4 0,0 3 212,0-3-207,0 4 31,0-7-7,0 9 423,0-4-423,0 0 0,-1 4-7,-3-3 1,2 3-15,-6 1 1,1 0 7,-4 0 1,0 0 1,-1 0 1,-2 0 22,-1 0 1,-5 0 8,1 0-44,-2 0 1,-1 3 0,-2 1 1,-2-1 0,-2 2 226,-6-2-205,1 6 2,-1-8 46,1 9 1,-2-7 0,-1 3-35,-1-1 0,-4 2 4,4-3 0,-2 1-7,2-1 0,1-3-1,-5 3 1,4-3-2,-4-1 1,1 0-10,-1 0 1,-2-1-31,2-3 33,-3 3 0,1-8 40,2 5 1,-5-3-1,4 2-29,0-1 1,1 2 7,0-3 0,-2-1 1,3 1 0,-5-1 56,1-1 0,4 1-23,3 0 1,-3-2 5,-1 3 0,1-3 71,-1-1-97,5 0 0,-7 3-15,2 1 1,1-1 19,-1-3 1,4 4-87,-4-1 1,8 1 81,-4-4 0,4 3-166,-4 1 157,2 4-14,2-7 0,-1 6-6,1-4 0,-1 2 1,1 2-83,-1 3 0,5-8 62,-1 6 0,4-1 0,-4 4 0,5-4-31,-1 0 0,6 1-3,2 3 1,0 0 33,0 0 1,-2 0-3,5 0 0,0 0-191,4 0 42,0 0 1,0 0-7,0 0 110,-1 0 0,1 0-28,0 0 24,5 0 1,-4 3-86,3 1 0,-2 1-104,1-1 0,-3-2 210,0 6 1,0-5-5,-4 5 1,-1-4-7,1 3 0,-4-5 99,5 2 0,-6-3-130,1-1 0,2 0 66,-2 0 1,4 0 146,-3 0 0,4-3-62,-1-1-34,3-5 0,0 7-32,1-6 1,4 6 9,-1-2 157,1-2-156,-4 5 1,3-8 21,1 5-16,4-4 0,-5 5-24,4-4 0,-3 3 38,3-3-82,0 4 55,-1-7 1,3 9-139,-6-3 130,6-2-9,-3 5-1788,5-4 0,1 12 1399,3 1 1,-2 4 151,6-4 1,-1-4-204,4 0 0,1-3 219,-1-1 202,5 0 0,-3 0 100,6 0-76,-5 0 0,3-5 0,-2-2 0,-3 1 0,3-2 0,-2 6 0,-6-7 0,1 6 0,-6-1 0,3-1-69,-5 4 91,0-4 0,-5 5 301,-2 0-234,2 0 1,-2 0 136,4 0 1,0 0-109,-4 0 0,4-2 236,0-1-155,1 1-71,2-7 0,2 2 6,1-4 1,2-4-116,3 0 1,2 0 94,-3 4 0,3 0 6,1 0 1,-5 0 13,-2 0 0,1 3 10,-1 1 11,-1 4 45,-3-7-52,0 9 0,-1-4 25,-2 5 0,0 0-110,-4 0 25,4-5 1,-7 4-26,3-3 0,-3 3-129,-1 1 0,-1 0-51,1 0 140,0 0 0,0 1-59,0 3 1,3-3 69,1 3 1,3-3 7,-3-1-47,-1 0 0,-3 1-43,0 3 0,4-1 43,-1 4 0,1-3 2,-4 3 0,-2 1-19,-2 3 0,3-1 27,-3-3 0,3 3 57,0-2 1,1 0-58,0 0-2,0-3 1,0 0 197,0-4-36,4 4-126,-3-5 1,8 0 45,-6 0-124,6 0 95,-8 0-68,4 0 1,-5 0 1,0 0 30,-1 0 0,1 0-19,0 0 0,0 0-23,0 0-10,0 5 1,-1-4 25,1 3 0,0-3 0,0-1 1,3 0 132,1 0-121,0 0 0,-5 0 32,1 0 1,4-1-14,-1-3 46,6 3 0,-7-5-28,6 2 0,-6 3-25,8-4 1,-8 6-19,5 3 0,-1-2-30,1 6 1,3-1 55,-2 4-38,1-5 1,2 4-4,0-2 1,0 2 19,0 1 1,0-4-8,0 1 0,0-5-116,0 5 113,5-1 0,-2 1-33,4-1 18,-4 1 1,5 3 28,-4 0 0,1 1-20,-1 3 0,-3-1-1,3 4 1,-2 1 2,2 3 0,-3 4 178,3 1 1,-3 4-99,-1-2 0,1 0-49,3 1 1,-3-1-9,3 5 1,1-4 3,-1-1 1,3 1-40,-3 4 1,3-1 43,-3 1 0,3-1 15,-3 1 1,1 0-25,-1 4 1,-3-2-4,3 4 1,-3-4-7,-1 2 0,0 0-22,0-1 0,0 1 31,0-5 0,0 1 1,0-1 0,0 4 214,0 0-215,0 6 0,0-5 8,0 3 0,0 2 0,0-2 0,0-1-3,0 1 0,0-1 4,0 1 0,0 2-29,0-2 26,0 7 0,0-1-15,0 6 0,0-6-5,0 1 0,0-2 13,0-1 0,0-1 9,0 1 32,0-5 0,0 3 10,0-2 1,5 9-49,2 5 1,2-4 3,-1 1 0,0-8-65,-4-3 68,0-10 1,-4 10 0,0-8 49,5 3-52,-4-2 0,4 0 3,-5 4 2,0-4 0,5 16-50,2 2 1,3 3-13,1 4 0,-3-7 83,-1-3 1,-3-5-32,3-3 0,-3 1-58,4-4 51,-6-1-2,8-4 0,-8-3-15,6 0 13,-6-5 3,8 7 54,-3-9 1,-1 6-48,-3-3-7,4-2 0,0 13 8,8 0 1,-6 0 1,2 0 0,-7-6-2,-1-1 0,2-5 43,-1 1-79,0 3 35,-4-6 0,1 6 106,3-3-104,-3-3 1,4 12 17,-5-5-16,0 10 0,0-11-7,0 9 0,0-4-2,0 0 1,0-2-1,0-2 1,4-3-4,-1-5 1,1-1-8,-4-2 1,1 2-4,3-2 0,-3 1 4,3-2 5,-3 3 4,-1-3-43,5-1 38,-4 4 1,6-6 0,-4 7 0,4-2-1,4 6 0,-5-7-216,-2-4 1,1-3-301,-2-1 0,1 0 942,-4 1-37,5-6-244,-4 4 0,4-4-113,-5 5 1,0 0 81,0 0-112,0 1 0,4-1 15,0 0-28,-1 0 29,-3 5 1,0-3-20,0 2 1,0-3-18,0-1 1,0-3-15,0-1 40,0 0-5,0 0 1,0-1-105,0-2 101,0-3-23,0 9 13,0-9 92,0 4-89,0 0 3,0-4 0,5 9 1,-3-7 0,1 4 0,-2-3 2,-1 3 0,0-3-10,0 3 12,0-4-45,0 7 0,0-9-13,0 9 0,2-8-68,1 6 87,-1-6 1,4 3-8,-2-5 1,-3 1 50,3 3-39,-3-3-16,4 4 99,-4-5-79,9 0 32,-9 0-7,4 0 1,0 0 1,-2 4 23,4 0-23,-4 0 4,6-4 1,-4 1-7,3 3-1,2-3 0,-8 4-44,6-5-3,-1 0 40,4 0-4,0 0-156,1 0 131,-1 0 68,-5 0-66,4 0 16,-9 0 0,5 0 86,-2 0-64,-3 0 21,9 0-23,-9 0 6,4 0-8,0 0 0,-3 0 0,4 0 0,-2 0 1,-3 1-2,3 3 1,2-3 1,-4 4-2,6-5 1,-5 0 0,5 0 0,-4 0 0,3 0 0,-3 0 0,3 0 0,-3 0-1,3 0 1,1 0 0,3 0 0,0 0 0,0 0 0,0 0 0,1 0 0,-1 0 0,-4 0-29,1 0 1,-1 0-4,4 0 1,0 0 28,1 0 1,-1-1-1,0-3 1,-4 3 18,1-3-22,-1-2-1,4 5 0,-3-6 47,-1 4-45,1 1 6,3-8-1,0 9 0,0-7 4,0 4 1,-3 0 8,-1 4 71,-4 0-40,7 0 0,-8 0 38,6 0-59,-6 0 9,8 0-82,-4 0 65,0 0-5,4 0 1,-3 0 0,4 0-12,0 0 0,0 0-4,0 0 0,-3 0 0,-1 0 0,0 0-7,5 0 0,-1-4-1,0 1 11,-5-1 2,4 4 1,-4-1-2,5-3 1,1 3 0,-1-4 0,0 5 0,0 0 1,0 0-2,0 0 1,1-4 0,-1 0 0,0 1-1,0 3 1,2-4 0,1 0 0,-1 0 0,2 4 0,-3-1 0,-1-3 0,0 3 0,1-3 0,4 3 0,-4-2 0,3-1 0,-3 0 0,0 4 0,-1 0 0,0 0 0,0 0 0,0 0 0,0 0 0,1 0 0,-1 0 0,4 0 0,-1 0 0,1 0 0,-3 0 0,-1 0 0,0 0 0,5 0 0,-4 0 0,3 0 0,-1 0 0,1 0 0,-3 0 0,3 0 0,2 0 0,0 0 4,1 0 1,3 0 0,-2 0 0,2 0 90,1 0-90,1 0-1,-1 0 1,4 0 104,0 0-97,5 0-1,-2 0 33,4 0 1,-1 0-26,-2 0 1,5 0 42,-5 0 1,4-1-25,-4-3 6,7 3 0,-2-5 8,2 2 0,3 1-39,1-4 0,2 3 4,2-3 0,1 3-8,2-3 21,-7-1-16,13 2 0,-14-8 9,9 3 0,-2-1 7,1 4 1,-1 0-3,6 4 1,-1-3 8,3 3 0,-2-4-4,-1 5 0,-1-5-97,1 5 90,2-1-2,-3-1 0,9 2-102,-1-4 93,1 4 1,-4-5-75,-1 4 70,-4 0 0,4 1-13,-3-1 0,6-4-7,2 5 1,-1-5-1,-3 5 1,-4-1-3,0 4 1,-1-4-62,1 0 67,3 1 0,-4-2 1,2 3-69,3-1 66,-8 1 1,9-1 23,-12-1-26,2 0 1,-4 4-5,6 0 0,3 0 1,-4 0 1,1-3-1,-5-1 1,1 0 2,0 4 0,-4 0-16,0 0 13,-1 0 4,5-5 1,-4 4-46,0-3 41,0-2-21,4 5 1,-6-4 32,-2 5 0,3-10 0,0-3 0</inkml:trace>
  <inkml:trace contextRef="#ctx0" brushRef="#br1" timeOffset="1428">5716 5960 8292,'26'-1'285,"0"-2"0,4 1 1,-2-1 890,0 1 0,1 1 0,2-1-842,-2-2 1,-4-1-295,1 1 0,2 3-40,-2-3 0,0 3-32,-4 1 30,-5-5 1,3 4 1,-5-3 1,0 2-2,-4-2 1,0 3 0,0-3 1,-3 3-1,-1 1 0,-1-2 37,2-1-38,-3 1 47,0-2 2,-4 4 847,4 0-408,-5-5-327,0 3-4,0-3-113,0 0 72,-5 4-63,4-4-43,-4 5 1,6-4-483,3 1 345,2-1 0,6 0-76,3 1 1,-2-2 117,2 1 1,-3 3-108,-1-3 0,4 3 48,0 1 38,0 0 49,-4-5 1,4 3 78,0-1-81,0 2 0,-4 1 66,0 0-59,0 0 0,-3 0 26,-1 0 30,1 0 10,-2 0 34,-1 0 1229,-5 0-1201,-10 0 0,6 0 20,-7 0-43,2 0 0,-2 0 34,0 0 1,3 0-19,1 0 1,0 0-92,-5 0-102,6 0 109,-4 0-9,4 0 61,-5 0-9,5 4 1,-4-2 4,2 1 0,2-1-62,-1-2 0,0 1-10,0 3 1,-3-3 31,3 3 1,-3-2-10,-1 2 1,-1-3-6,1 3 22,0-3 0,-1-1 43,-3 0 0,1 4-40,-4-1-1,4 1 1,-7-4 1,2 0 1,-2 4 47,-1 0 1,-1-1 8,1-3 1,-4 2-15,0 1 1,-1-1 4,1 1 1,2 2 17,-2-1-29,-2 0-11,4 1-125,-3-4 116,4 9 1,-3-9 22,0 3-133,0 2 103,-1-5 0,2 5 0,-5-3 18,-1 1-13,-1 4-13,-1-6 0,2 2-110,-3-4 103,3 5 0,-6-3 0,6 1 0,0-1 0,-3-1-7,-2 3 0,-1-3 8,4 3 0,-6-3 0,3 3 0,-5-1 0,2 2 0,-2-1 0,-3-3 0,3 3 0,2 1 0,-2-1 0,1 1 0,-1-2 0,-2 0-25,2 4 24,-3-4 1,0 3-20,-1-2 0,0-2 0,1 4-17,-1-1-9,0 4 1,4-7 0,-1 5 44,-4-2 1,2 2-1,-5-3 0,2 3 15,-1-3 0,2 3 24,-2-3-54,-3 5 44,5-8 0,-5 8-33,3-6 1,0 6 32,-4-1 0,1-2-25,-1 1 1,3-3-17,4 3 0,0-3-10,1 3 0,-5-3 2,1 4 0,-2-6 17,2 2 1,2 1 2,-2-1 1,2-1-16,1-3 11,1 5 1,-5-4 0,0 4-2,-2 0 0,2-2 32,-3 4 1,4-3 4,-4 3 0,5-3-2,-2 4 0,3-5 7,2 5 0,-1-2-41,0 1 1,4 2 6,1-5 0,-1 5 0,-4-2 0,4-1 15,0 2 1,5-5-30,-1 5 1,2-6 6,2 2 1,2 1-35,-3-1 31,8-1-19,-11-3 0,8-5-19,-4-2 46,-1 12 0,1 7 0,-1 17 0</inkml:trace>
  <inkml:trace contextRef="#ctx0" brushRef="#br1" timeOffset="10565">1575 6407 8223,'-23'5'0,"-3"-4"0,0 3 0,-1-3 2173,1-1 1,2 0-1203,-2 0 0,1 3-695,-1 4 0,3-3-182,-3 7 0,-2-12-52,2-3 0,4 0-2,3 1 0,-2 3 7,-1 3 1,-2 0-56,10 4 1,-5-3 23,4 3 0,-1-4-14,1 1 0,3 1-12,-3-2 1,2 1-10,2-4 1,0 0-22,0 0 0,0 1-10,0 3 1,-1-3 8,1 3 1,0-3-4,0-1 0,0 4 8,0 0 0,-2-1 6,-2-3 1,3 2 24,-3 1 1,3-1 0,0 1 0,1-1 10,0-2 0,-4 1 43,0 2 0,0-1 8,4 1 0,0-1-27,0-2 0,4 0 4,-1 0 0,1 0 1,-5 0-22,6 0 18,-4 0 15,4 0-48,-5 0-30,0 0 48,0-5-31,4 3-1,-2-2 11,2 4 0,0-2-5,-1-1-134,6 1 91,-8-8-2,9 4 46,-9-5-10,9 0 0,-6-4-5,4 0 0,1-5-15,-1 2 0,0-5 0,0-3 1,1-2-11,-1-6 1,-2-3-6,1 0 1,-1-5-24,1 1 44,3-8 8,-9-2 0,8-1-228,-6 0 200,1 0 19,0-4 1,-1-1-17,4-2 1,-3-5-22,3-6 1,-4 2 0,4-6-87,-3-1 139,5 0 0,-7-4-19,5 4 0,-1 2 30,2-1 1,1-2-152,-1 6 1,-2 3-127,1 3-246,0 1 480,4-4 45,0 5 1,0-4 0,-1 4 0,-1 0-1,-2 1-88,1 1 0,2 3-1,1-3 0,0-1-14,0 2 0,0 0 2,0 7 146,0 3-87,0 4 1,1 5-27,3 3 25,-3 2 0,4 7 54,-5 2 0,0 2-63,0 2 0,4 3 221,0 1 0,0 3-217,-4-4 0,3 2-65,1-2 65,0-2 1,-3 8 7,3-6 0,-3 0 1,5-3-1,-3 0-4,0-1-27,1-4 14,-4 3-20,5-3 0,-4 0-2,3-3 40,2 3 0,-5-4-12,3 5 1,1 0 66,-1 3 0,0 6 9,-4 2 67,0 3 38,0 6-160,0-4 159,0 8-446,0-3 1,0 14 271,0 2 1,3 9 24,1 2 0,0 12 408,-4 11-179,0 14-343,0 9 1,-4 24 479,0 5-761,2-46 0,1 0 528,1 39 1,-2-40-1,0 1 12,-2 42 1,0 2-186,4-6 0,2-2 114,1-5 1,-1 4 47,1-8 0,0-2-22,0-6 0,-1-6-174,1-5-52,4-2 195,-6-6 0,4-3-245,-5-7 242,5-2 145,-4-11 0,4-5-229,-5-8 1227,0-3-1121,0-6 0,0-7 129,0-10 0,0-12-171,0-10 0,0-15-68,0-12 78,-5-14-166,4-1 0,-8-13 11,5 2-836,-4-7 923,6 3 0,0 38 1,0 0-66,1 0 1,2 0 0,-3-5 0,0-1-90,0-1 0,0-1 0,0 0 0,-1-1 71,1-1 0,0 1 1,1 1-1,0 0 113,-2 2 1,-2 0 0,2 3 0,-1 1-11,-7-43 1,0 6-264,0 9 1,1-4 245,2 8 1,-2 6 198,3 5-47,-3 12-76,4 6 1,-4 8 347,2 7 0,0 0-408,0 8 0,-1 0 464,6 3 1,-1 1-487,4 0 1,0-1 323,0 1 0,0 0-588,0-1 782,5 1-529,-4 0 1,8-1-27,-5 1 0,4 0-31,0-1 0,2 0-13,1-3 0,-4 1 64,1-5 0,-1 5 7,4-1 0,-1-1 51,-2 1 0,0 0 1,-4 4 1,4 3 149,-5 0 40,1 6-211,-4-3 0,0 4 245,0 1-200,0 5 12,0-4 0,0 8 108,0-6 1,0 4-124,0-3 1,0 3-34,0-3 1,0 3 4,0-3 0,0-1-103,0-3 1,0 0 3,0 0 112,5-5-20,-4 3 0,4-3-19,-5 5 1,0 0 30,0 0 0,0-1 60,0 1 73,0 5 36,0-4-152,-5 9 0,3-4 21,-6 5-90,6 0 70,-8 0-33,9 0 9,-4 0 2,0 0-9,3 0-132,-2 0 142,-1-5 0,3 3-2,-1-6 1,0 6 104,-1-2-105,3-2 10,-9 4 3,9-3-6,-9 5 0,8 0 9,-6 0-3,6 0 1,-5 0-8,4 0 0,2 0 1,-9 0-7,8 0 7,-3 0-3,0 0 4,4 0 0,-5 0 3,2 0-7,3 0-1,-9-5 3,9 4-4,-4-4 1,0 5 2,4 0-1,-9 0 1,9 0 4,-9 0 1,8 0-36,-8 0 33,9 0-92,-4 0 88,0 0-4,4 0 5,-4 0 2,0 0 0,3 0-17,-6 0 2,6 0 38,-8 0-7,4 0 0,-2 4 3,1 0-20,4-1 19,-2-3-9,0 0 0,3 2 19,-6 1 5,6-1-26,-8 8 0,7-8 0,-4 6 0,5-5-17,-2 5 8,-2-6 1,4 4 11,-1-2-32,-4-3 24,6 4 1,-5-1 20,2 0-22,3-1 0,-5-3 51,2 0 9,3 0 12,-9 5-32,4-3 1,-2 3-22,1-5 1,3 0 35,-3 0 18,4 0-43,-7 0 6,9 0 13,-4 0-1,0 0-1,4 0-851,-4 0 824,5 5 1,0-3 67,0 5-110,0-4 0,0 7 216,0-3-184,0 3 0,0 1 74,0 1 0,0-1-58,0 0 1,0 0 2,0 0 1,0 0-40,0 1 1,1-1 30,3 0 1,-3 0-49,3 0 0,-2 0 41,2 1 0,-3 2-8,3 1 1,-1 1-4,0-1 1,-2-1 94,3 5 0,-3-5-54,-1 5 0,2-4 6,1 4 1,-1-5-15,1 5 1,-1-4-6,-2 4 1,0-2 9,0 2 0,0 0 3,0-4 0,0 5 44,0-1 1,0 2-52,0 1 1,0 0 74,0 1 0,0-1-78,0 0 1,0 6 0,0 1 1,-2 4 3,-1 0 1,0-2 0,-3 3-26,1 4 0,-4 1-22,2 2 1,-2-2-12,2 2 1,-2 1-9,5-4 0,-3-5-11,3-3 1,0-2-97,4 2 0,0 1-50,0-5 169,0 5 0,4-6-18,0 5 0,1-5-16,-1 1 44,-3 2 0,8-3 5,-6 5 0,5-5 16,-5 1 0,2 1 16,-1-1 0,-3 4 32,3-4 0,-1 4 13,0-4 0,-2 5 37,3-2 0,-3 0-65,-1 1 0,0-1 2,0 5 0,0-1-11,0 1 0,0-4 5,0-1 0,4 0-27,0 1 0,0 2-14,-4-2 0,0 2 1,0 2 0,3-2-6,1-2 1,0 2-40,-4-2 0,4-2 31,-1 2 1,2-2-16,-1 2 29,-3 2 1,8-6-15,-5 8 1,1-7 7,-2 7 0,0-3 0,3 2-12,-1 1 0,-1-1 13,-4 1 1,1-1-2,3 1 0,-3 3 25,3 0 1,-3 4-27,-1-4 1,0 1 0,0-5 1,3 0-2,1 1 1,0-1-1,-4 1 0,4-4 2,-1 0 0,1-1-1,-4 5 0,4-1-4,0 1 1,0 0-3,0 4 1,-3 0-3,3 3 6,-3 2 1,-1-4 0,0 3 0,0-1 0,0 0 0,0 4 0,0-2 0,0-2 0,0-1 14,0-3 1,0-1 2,0 5 1,4-4-1,0 4 1,0-4-1,-4 4 0,1-5-32,3 1 20,-3 3 1,4-2-14,-5 3 1,1 3 11,3-3 0,-2-3-56,6-1 0,-6-2 51,2-1 1,1-1-4,-1 1 0,0-1-7,0 1 1,-1-5-51,4 1 0,-4-5 38,0 1 16,4-2-7,-6-2 0,7 0 18,-4 1 1,4-1-21,-5 0 1,2-4-57,-1-4 0,-3 3 39,3-3-43,2 1 1,-3-4 49,4 1 0,-4-5-29,0 1 0,0-5-11,1 5-8,-3-6 15,4 3-13,0 0 166,-4-4-121,4 4 0,-1-7 7,-1-6 1,2 0 3,-1-11 1,1-4 126,2-7 1,3-7-131,-2-4 1,0-8-55,0-3 0,1-4-77,-6-3 1,5-4 80,-5-8 1,5-4-305,-4-6 0,3-4 256,-3-4 0,1-9-146,-3 48 1,-1-1 0,0-1-1,1 0 213,1 0 1,1 0 0,-1 2 0,1 0 78,-1-1 1,1 1 0,5-45-319,-6 5 0,5 11 195,-4 4 1,-1 10 258,-3 1 0,0 6-33,0-1 1,0 6 153,0 5 1,0 2-219,0 2 1,0 3 363,0 0 1,0 0-442,0-4 1,-3 5 81,-1 3 1,0 7-37,4 4 1,-1 8 93,-3 3-123,3 2-11,-4 2 1,5 6-211,0 5 0,0 11 121,0 12 1,0 12 260,0 13 1,0 13-93,0 13 1,4 8-324,-1 4 0,2 2 244,-1 1 1,-1-1-4,4-2 0,-3-1 62,3-7 1,-1 2-34,2-10 1,2 0-19,-3-7 1,-1 2 22,2-6 1,-4 1-24,3-4 1,-4-6-1,0-1-62,-2-3 41,-1-7 1,0-1 20,0-9 0,0-1-1,0-6 0,0-5 640,0-2-631,0-7 38,0-3 1,0-7-35,0-1 0,-3-15-289,-1-11 128,0-19 1,4-11 84,0-16 1,5-8-235,-1 34 0,0-2 0,-1 0 0,1-1 247,2-5 0,-1-1 0,-1-1 0,1 0-17,2-1 1,1 1 0,-2 1-1,0 2 25,0-2 0,-1 0 0,-1 3 1,0 1 14,0-2 0,-1 0 0,0 5 0,1 2 129,3-40 0,-2 14-152,-5 12 0,0 11 3,0 7 0,0 10 403,0 9 212,0 8-270,0 2 90,0 9 1,-1 6-403,-3 12 0,3 15 54,-3 23 1,-1 15 116,1 22 1,-3 3-369,5-36 1,0 2 0,0 0 0,0 1 263,2 5 1,0 0 0,0-1 0,0-1-41,0 1 1,0-1-1,1 1 1,0 0 17,1 1 1,-1 0-19,0 1 0,0-1 1,3-2-1,2-1-123,-3-2 1,1-1 133,1-1 0,0-1 0,5 39-140,-3-3 0,3-3-81,-2-1 0,-3 2 157,-2-5 1,2-6-16,-1-9 0,1-7 24,-1-7 0,-3-9-80,3-7 1,-3-8-174,-1-7 1108,0-9-1004,0-8 387,0-5 1,0-16-356,0-11 1,-4-16 89,0-16 1,-4-11-19,0-16 1,2-3-168,2 38 1,1-2 0,0 1 0,0-1 159,-1-6 0,0-2 0,-1-1 1,0-1 31,1-3 1,1-2-1,-2 0 1,1 0 42,0-5 1,1 1 0,-2 2 0,1 1-9,2-4 0,0 1 1,0 9-1,0 2 77,3 0 1,-2 2 0,-3-36 219,-4 9 1,-1 21-102,2 13 1,-3 14 54,3 9 0,0 10-109,0 8 1,3 6-37,-3 9 1,4 14 1,0 16 1,1 19-224,2 25 0,-3 13 131,1-36 0,0 1 0,0 3 1,0 0 66,2 2 1,0 1 0,-1-1 0,-2-1-91,1 2 1,1-1 0,-1-2 0,1-1 43,3-4 1,0 0 0,4 43-157,5-8 1,-3-7-71,-1 0 1,1-5 213,3-7 0,-5-4-36,-2-10 1,-3-5-84,-1-3 1,0-10 29,0-8 0,0-7-271,0-12 179,0 0 1,0-12 448,0-11 0,0-11-388,0-18 1,-4-7 40,1-16 1,-6-8-4,1-9 0,2-15-49,-1-1 1,3 47-1,0 0 101,-1-2 1,-1 0 0,1 0 0,0-1 2,2-4 1,-1-1 0,-1 6 0,0 1 93,-3-46 1,-2 19 196,-1 7 0,0 18-98,0 8 1,0 12 98,0 14 1,-2 8-56,-2 8 1,2 16-319,-6 17 1,2 22 132,-2 30 1,8-33 0,1 4-267,0 7 0,1 2 1,1 1-1,-1 1 286,-1 3 0,1 0 0,4-3 0,1-2-11,-2-3 0,0-2 1,4-4-1,1-1-33,-3 41 0,3-7 37,1-4 0,1-9-33,3-6 0,-2-6 1,6-9 1,-5-8-15,5-6 0,-2-14 139,1-5-418,3-5 0,-3-8 436,4-2 1,-4-11-505,1-7 1,-6-10 524,2-13 1,1-9-280,-2-10 1,1-5 99,-4-6 0,0-2-79,0-6 0,-4-5-334,1-13 0,-5-7 383,6 49 0,1-2 1,-2 2-1,1-1 88,0 0 0,0 0 0,-1-41-40,-4-4 0,5 18 106,-2 16 1,-1 13 351,1 17 1,-3 9 91,3 9-593,-5 8 1,7 13 78,-6 12 0,6 16 98,-2 14 1,3 13-79,1 14 0,0 11-270,0 7 0,1 5 190,1-47 1,0-1 0,4 49-23,5-2 0,2-3-48,2-5 1,-3-4 60,3-3 1,-3-5-181,-1-7 1,1 3 220,-1-9 0,-1 1-206,-3-9 1,2-4 99,-6-11 1,5-3-156,-4-9 1,4-8 11,0-9 1,0-7-15,0-9 0,2-19 536,-3-14 1,2-17-432,-2-17 1,2-8-19,-5-14 0,3-4-84,-5 45 1,0 0 0,0 0 0,0-1 272,-2-2 0,0-1 0,0-1 0,0-2-53,0-3 1,0-2 0,0-2 0,0-1 152,0-2 0,0 0 0,0 3 0,0 1-10,0 3 1,0 1 0,0 7 0,0 3 232,0-39 1,-4 17-71,0 17 0,-3 13-145,3 13 1,-3 8 120,3 11 0,-4 7-63,5 8 0,-5 14-386,5 20 0,-1 16 137,4 17 1,0 10-61,0 4 1,0-2 51,0-1 0,5-5-40,2-6 0,7-1 20,1-6 0,1-4 59,-1 0 0,-3-4 383,3-4 0,-3 0-387,0-7 1,0 1 38,3-9 0,-6-5-84,2-6 1,-3-4-283,4-3 1,-5-8 68,1-7 0,-1-3 134,4-1 0,-3-12 197,-1-11 0,-1-10-109,2-15 0,2-8 53,-3-8 1,-1-6-85,2-5 1,-5-2 13,5-1 0,-2-4 79,1 1 1,2 0 92,-5 6 0,1 20 108,-1 14 0,-3 15 185,3 11 1,-3 10-270,-1 9 0,-4 24-6,0 24-90,-4 13 1,5 18 48,-4 2 1,4 1-170,0-4 0,1-3 177,2-12 1,2-2 17,1-9-267,3-1 87,6 1 1,-1-9-117,0-2-79,0-3 359,-5 3 0,4-9-258,-2-3 1,-2-10 52,1-1 1,-3-11-343,3 0 525,-4-7-135,7 1 0,-8-13-56,6-6 1,-4-10 78,3-13-69,-5-3 30,3-10 1,-1-2-60,0-7 1,0-3 89,-4-5 0,0-4 199,0 0 1,0 2-107,0 6 1,0 8 201,0 10 0,0 11-192,0 8 1,-2 7-48,-1 4 433,1 8-136,-8 7 0,5 13 164,-2 13-657,2 13-21,0 12 246,4 14 0,-8-5-111,5 7 0,1-7 97,3-1 0,0-7-33,0-3 1,0-4-59,0 0 1,1-6 4,3-6 0,-3-1-106,3-6 159,2 0 9,-5-3 0,4-5-299,-5 1 283,0-5-17,0 2 0,0-9-13,0 1 0,0-1 35,0 4 0,-4 0 10,1 1 0,-6-1-51,2 0 1,-3 5 3,-2 3 1,-2 3 202,-1 4 134,-5-2-283,7 13 0,-4-11 189,2 7-180,-2-2 1,-1 2-30,4-4 32,1 4 0,-2-11 31,0 0 0,2-4 35,5-7-14,-2 0 1,4-5-23,0-1 9,1-5-24,0 0 0,3-4-92,-6 1-267,6-1 321,-8-1-4,8 4 0,-4-4-16,3 5 20,1-5 0,-3 2-66,5-4-97,0 4 158,0-7 1,-3 8-19,-1-5 3,0-1 25,4 2 0,0 0-10,0 2 1,-1 3 70,-3-3 18,3 3-72,-9 1 1,8 0 10,-6 0 0,4 4-3,-3-1-1,4 1 6,-6 1-6,2 1 42,1 0-29,-4-1 1,8-5-6,-6 0-8,6 0 0,-4 0 15,2 0 214,3 0-129,-9 0-64,8 0-123,-2 0 104,-1 0-22,3 5 2,-3-4 1,4 8-19,-3-5 1,3 1-28,-3-1-3,3-3-22,1 4 43,0 0 8,0-4 3,0 4 14,-5-5-13,4 5 8,-4-4-7,5 4-24,0 0-2,0-4-9,0 9-7,0-9 33,0 9 0,0-7-8,0 4 42,0-4-31,5 2-8,-4 0-6,4-4 63,-5 9 0,0-8 10,0 6 0,0-4-31,0 3-8,0-5 1,1 5-4,3-4-1,-3-1-30,9 3 31,-8 0-25,3-4 8,-1 4 1,-1-5 4,4 0-1,-4 0 0,3 0 9,-2 0 0,-3 0 96,9 0-95,-9 0 0,9 0-4,-4 0 4,1-5-4,2 4 0,-6-4 1,4 5 1,-3 0 15,4 0-9,-1 0 0,4 0-21,0 0 2,0-5 0,1 3 5,-1-1 1,0 1 2,0 2 0,0-3 3,0-1 0,1 0-23,-1 4 0,0-3-3,0-1 1,0 0 17,0 4 1,1 0-2,-1 0 0,0 0-7,0 0 0,-3 0-2,-1 0 0,0 0 21,5 0-16,-1 0 0,0 0 45,0 0-44,-5 0 303,4 0-287,-4 0 1,2 0 13,-1 0-4,1 0 0,3 0 63,0 0 1,0 1 108,0 3 0,4-3 110,0 3-460,0-3 219,1-1 1,-2 0-223,4 0 212,1 0-88,8-5 1,-3 3-10,2-6 0,1 6 27,-1-2 1,4-1-14,-4 1 0,5-3 37,-1 3 0,-2-1-1,2 2 0,-4 0 80,4-4-83,0 4 1,-2-2 1,5 2 102,-4-1-90,4 0-9,0-1 0,4 4 10,0-3 1,1 3 1,-5-3-24,1 1 1,3-1 20,0 4 1,0-1-36,-3-3 25,-1 3 1,2-6-2,2 4 0,-1 0-1,5-4 0,-1-8 78,1-4-73,2 11 1,-6 1 42,8 4 0,-8-1-35,4-4 1,-1 4 29,-3 7 0,9-5-17,-1-2-8,2-5 0,-3 7 4,1-6 1,-1 2-1,-4-1 1,3-2 1,-6 5 1,4-3-121,-4 3 111,5 0-18,-2 4 1,1-3-8,0-1 17,0 0-13,3 4 0,-3 0-2,0 0 1,-1 0 0,1 0 0,2 0-1,-2 0 0,3-1-2,0-3 1,1 3-3,0-3 1,-1 3-54,1 1 62,-5 0 1,3 0 5,-2 0 1,2-4-16,2 1 16,0-1 1,3 4-1,0 0 1,2 0-3,-2 0 1,0-4 3,4 1 0,-8-1 18,5 4-26,-1 0 2,3-5 1,3 4 10,-1-3-10,1-2 5,-3 0 0,2-2-3,-4 1 1,0 3-1,0-4 0,0 6 0,3-2 0,2 2-19,-6-2 1,1 3-3,-5-3 1,1 3-49,-1 1 63,1 0 1,-4 0-4,0 0 0,0-1-5,4-3 2,-6 3 1,5-4 54,-3 5-50,-3 0 0,1-4 0,-5-1-8,3-1 1,-6 2 28,3-3 0,-3 3 7,2-4 0,1 1-14,-1-4-7,-4 0 0,2 3 2,-5 1 9,0 4-11,-4-7 1,1 8 42,-1-6 1,-3 6-40,-1-2 7,-4-2 1,2 5 3,-5-3 0,4 3-8,0 1 0,0 0-1,-4 0 1,0 0 18,0 0-22,1 0 0,-1 0-34,0 0 38,-5 0-3,4 0 0,-8-4-1,6 0 45,-1 1 1,5 3 109,-1 0 1,0-4-140,0 0 0,1 1 9,3 3 0,-2 0 1,4 0-121,-2 0 0,-1 0 135,4 0-227,-4 0-7,7 0 198,-4 0-90,1 0 0,2 0 47,-6 0 17,6 0 10,-7-5 0,7 3-37,-6-1 0,3 0 85,-3-1 0,-1 2-37,2-5 1,-3 3 6,-1-4 1,-3 6 6,-1-2 0,-3-1 26,3 1-50,-4 1 847,2 3-535,-5-5-222,0 4 109,0-4-132,0 0-3,0 3-102,-5-8-52,4 4 143,-4 0 0,5-4-12,0 3 0,-2 0-8,-1 0-125,1 0 1,-3-5 118,5 1-17,0 5 1,0-4 1,0 3 0,-3-3-42,-1-1 46,0-1 0,4-2 7,0-1-74,0 0 65,0 4 1,0-6-115,-5 5 108,4-9 0,-4 4-2,5-6-13,0 1 0,0 0 1,0-1 11,0 1 1,0 0-5,0-1 0,0 5-6,0-1 1,0 4 12,0-3 0,0 0 51,0 0-56,0-3-1,0 3 38,0-4-33,0 5 0,0-5 8,0 4 0,-4-2 3,1 1 0,-1-2-8,4 3 0,-4-3 1,1-2 0,-1 1 24,4 0-34,0-1 10,0 1 1,-4 0-14,0-1 13,1 1 0,3 1-13,0 2 12,0-2 0,-2 5 15,-1-3 1,1-2 0,-1 3 0,1 2-18,2 1 1,-1-1 0,-3 1 0,3-1 34,-2 1-27,1 2-2,2-3 0,-3 4 3,-1-3 0,0 3-11,4-5 1,0 5 1,0-3 1,-4 1-2,1-4 0,-1 4-2,4-1 1,0-1-58,0 1 1,0-5-6,0 2 1,1 0-44,3 0 95,-3-1-4,4 2 1,-4-3-116,3 5 110,-3 0 0,4 0 44,-5 1 1,0-3-56,0 3 1,0 1 150,0-2 0,0 3-140,0 1 1,0-1 56,0 1 0,0 0-32,0 0 1,0-1 6,0-3 0,0 1-4,0-5 1,-3 5 1,-1-5 1,0 0-21,4-3 1,0 3 17,0 1 0,0-2-142,0-6 1,0 2 123,0-2 1,0 3-60,0 0 0,0 1 99,0 0 1,-1 3-1,-3 1 0,-1 0 0,-2 0 1,-3-4 3,2 4 0,-5 1 88,-2-2 0,1 0-110,7-3 1,-6-2-71,6-2 1,-5 4 82,4 0 0,-1-1 11,2 5 0,-2-3-33,6-2 1,-5 5-7,4-1 1,-1-3 12,2-4 1,1-2-11,-1 2 0,2 2-23,1-6 1,-4 1 28,0 0 1,0-5-129,4 1 1,4-2 118,0-6 1,3 4 17,-3-4 1,0 8-3,-4 0 1,0 3 4,0 0 0,0 3-35,0 5 1,0-2 1,0-2 0,0 1 21,0-4 0,-2 4-8,-1-1 0,1 2 17,-1 2 0,-2 0 6,1-1 0,0 1-106,4 0 0,0-4 55,0-1 0,0-2-14,0 3 1,0-7-35,0 0 1,5-6-141,3-5 1,-3 4 160,-2 3 1,-1 0-13,-2 3 1,0-2-7,0 6 0,0 3-64,0 1 1,0 1 428,0-1 1,-2 3-85,-1-3 0,1 3-187,-1 5 0,-2-3-2,1 2 0,-1-2-1,1-1 1,2-1-49,-6 1 1,5 0 33,-5-1 0,5 0-24,-5-3 0,6 2 20,-2-2 1,3-2-135,1-2 1,-4 1 100,0-1 1,1 4-5,3-3 0,0 3 14,0-4 1,0 5-3,0-1 1,-2 4 60,-1 3 0,1-1-61,-1 5 0,-2-3 34,1 3 0,-4-4-24,5 4 0,-5-3-23,5 3 1,-2-5 26,1 1 0,3 0-114,-3 0 1,3-2 82,1 2 0,-2-6-12,-1-1 1,2 4-59,-3 3 1,3 1 69,1-5 0,0 1-12,0 0 0,0-2-6,0-2 1,0 3 82,0-3 0,0-2-28,0 2 0,0 0 8,0 4 0,-2 1-32,-1 2 1,0-1 87,-4 5 1,3 1-22,-4 2 0,5 2-49,-5 3 0,5-2 81,-5 6-75,6-6 15,-8 3 1,7-2 0,-4 1 56,4 4-60,-2-7 1,4 8 7,-3-5-22,3 4 0,-4-3 19,5 2-10,0 3 3,-5-4 1,3 5 0,-6 0-14,6 0 19,-8 0 1,4-4-8,-5 0 0,3 1-1,1 3 0,-1 0 2,-3 0 0,0 0-3,0 0 1,0-4 1,-1 0 1,-4 1 196,-2 3-193,2 0 1,-6 0 105,4 0-102,-3 0 1,-2 0 88,1 0 0,0-2-71,-1-1 1,-3 1 85,0-1 1,0 1-70,4 2 1,-4 0 30,0 0 1,-1 0-22,1 0 1,2 0-3,-2 0 0,-1 0 0,1 0 1,-4 4-8,4 0 0,-1 3-7,0-3 1,4 3 8,-3-3 0,6 1-44,1-1 0,4-2 40,-3 6 0,3-6-40,-4 2 0,6-1 32,-2 0 0,-1-2-30,1 3 0,-4 1 29,4-1 0,-4 1-8,0-1 1,-1-2-83,1 5 0,-2-3 63,3 4 1,-3-6-186,-2 2 1,1 1 113,0-1 0,-1-1 267,1-3 0,0 0-134,-1 0 1,1 0-57,0 0 0,-1 0-11,1 0 0,0 0 3,-1 0 0,1 0-16,0 0 1,-6 0 2,-1 0 1,-1 0-137,-4 0 1,2 0 146,-9 0 0,4 4-22,-4 0 0,0-1-8,-3-3 1,0 4 228,3 0-216,-2 0 0,-1-4 132,-4 0-122,-5 5 1,5-4 3,-4 2 1,5-1 13,-1-2 0,1 1 15,-2 3 0,0-3-9,-3 3 1,-3 1-36,3-2 1,-3 6 27,0-2 1,-1 0-33,0 0 1,0-3 30,0 3-14,0-4 1,1 5-3,-1-4 0,0 4-12,0-5 18,0 6-1,6-8 1,-5 4-2,3-5 1,-3 4 5,-1 0 1,2 1 1,2-2 0,-5-1 4,5 1 1,-5 0 1,4 1 1,3-3 37,-2 2-47,-1 4 0,-2-6 27,-1 3 0,4-3 5,0-1 0,3 4-34,-3-1 0,1 1 13,-1-4 0,-2 4 78,1-1 1,3 1-70,-2-4 0,3 0-46,-3 0 1,5 0 61,-1 0-114,2 0 88,-4 0 0,0 0 1,-2 0 0,3 0-3,4 0 0,2 0-67,2 0 1,-3 0 55,3 0 0,2 0-15,-2 0 1,3 0 6,-2 0 1,2 0 96,-3 0 0,5 0-55,-1 0 0,6 0 40,1 0-63,6 0 0,-7 1-44,5 3 50,0-3 0,3 4-16,1-5 0,0 2 17,-1 1 1,2-1-21,3 1 1,-2 2 15,5-1 0,0 1-43,4-1 1,0-3 31,-1 3 1,2-2-121,3 2 1,1-3-47,2 3-305,3-3 129,-4-1 229,5 5 1,-1-4-65,-3 3-40,3-3 1635,-4-1-1531,5 5 101,0-4 0,-1 4-13,-3-5-539,3 0 592,-9 0-73,8 0 102,-3 0-122,5 5 193,0-3-167,0 3 42,-5-5 38,4 0 530,-4 0-647,0 0 126,4 0-219,-4 0 204,5 4-45,0-2-28,-5 3-36,4-5-826,-4 0 877,5 5 14,0-4-9,0 4 35,0 0-7,0-4 13,0 4-27,0 0 1,0-4 532,0 4-545,0 0 52,0-4-158,0 4 82,-5-5 21,4 0 3,-4 0 2,5 5 22,0-3-21,0 2 6,0 1 0,0-2 2,0 4 1,-1-4 5,-3 1-40,3 2 12,-4-5 0,5 5-53,0-2-6821,0-3 6897,5 4 0,1-5 0,5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7:13.65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145 369 8278,'-7'-5'-181,"-1"-2"0,1 0-230,-4 0 1,-1 1 238,1-2 1,0 3 191,0 5 0,4-3-1,-1-1 1,1 0 32,-4 4 0,3 0 1,1 0 0,3 0 113,-4 0 256,6 0-47,-3 0-214,15 0 0,-3 0-69,8 0 1,-2 0 33,-2 0 1,0 0-54,0 0 1,4 1 10,0 3 0,5-3 52,-2 3 0,3-1-19,2 0 1,-3-1-71,2 1 1,-2 0-25,6 0 1,1-1 4,-1 1 0,5-1 51,-1-2 1,0 0 12,3 0 1,-2-5-37,6-3 0,-2 0 81,-1 0 1,-1-2-74,1 3 1,-1-3-61,1-1 1,0-1-26,4 1 0,-4 4 85,4-1 1,-2 5-104,1-5 0,-3 6 88,4-2 1,-6-1-22,1 1 0,-2-1-17,7 2 0,-4 0 78,0-4 0,3 4 11,0 0 1,5-2-9,-1 1 1,-1 0-84,1 4 1,-5-4-12,1 1 1,2-1 263,-2 4 0,0-4-129,-3 1 1,0-2 74,4 1 0,1 1-128,6-4 0,3 1-30,1-2 1,4-2 5,-1 3 1,3 1 2,0-2 0,6 1-40,3-4 0,-2 3 66,1 1 0,0-1-102,4-3 1,-4 4 58,1-1 0,-1 5-81,4-5 1,-5 6 72,-3-2 1,2 1 12,-1 0 0,0 2-12,0-3 1,-2 3 115,6 1 0,-2 0-146,1 0 0,1 0-5,-4 0 0,1 1-1,-2 3 1,2-3 42,2 2 1,2 0-106,-6 1 0,1-3 89,-4 3 1,-1-2-8,1 2 0,0-3-32,0 3 0,3-3-105,1-1 1,0 4 58,-5-1 0,-1 1-116,2-4 1,-3 1 10,6 3 0,2-3 106,-1 3 0,-4-3 85,-4-1 1,-5 0-87,1 0 1,2 2-17,-2 1 0,6-1 75,-2 1 1,-2 0 181,3 0 1,-6-1-156,1 1 0,-2 2-49,-1-1 1,2 4-108,-3-5 1,4 2 70,-8-1 1,3-3-36,-2 3 1,1-2 46,-5 2 1,-1-1 41,-6 4 0,-2-4-51,-2 0 1,-2 0-2,2 0 1,-3-1 118,0 1 0,-5 0-37,1 1 0,-2-3 71,2 3 1,1-3-101,-5-1 1,0 0 25,-4 0 0,0 0-10,0 0-8,0 0-3,0 0 0,-3 0-3,-1 0 267,-4 0 288,2 0-556,0 5 0,-3 0-24,6 2-38,-1 3 68,4-4 1,-1 6-60,-2-1 54,2 0 1,-4 0-4,5 0 1,-4 0 3,1 0 1,-2 1-4,1-1 1,3-4-47,-2 1 0,0-1-5,0 4 0,2-1 47,-3-2 0,0 2-17,0-3-48,0 3 1,3 1 47,-2 0 0,-2-1 29,-2-2 0,-3 2-33,3-3 1,-2 2 52,2-2 1,-3 3-25,3-2 1,1 1 5,-2 3 1,1-1 18,-4 0 1,4 4 6,0 0 1,1 0-7,-2-4 1,-1 4-22,1 0 0,2 3 0,-1-3 0,0 4 5,-4-5 1,3 5-20,1-4 0,0 5 26,-4-2 1,0 4 0,0 0 1,0-1-9,0-2 0,4 5-1,-1-1 1,1 1-13,-4-1 1,0-1 8,0 0 1,1 1 4,3-1 0,-3-1 1,3-2 0,-2 2-23,2-2 1,-3 0 11,3 0 0,-3 2-1,-1-2 0,0 2 2,0 1 1,0 4-1,0 0 0,0 0 80,0-3 1,0-1-70,0 0 1,0 4-14,0 0 0,0 0 16,0-3 0,0 3 0,0 0 0,0 4-48,0-4 0,0 3-5,0-3 1,0-3 21,0-5 1,0 0 13,0 0 0,0 3 59,0-2 0,-3 2-53,-1 1 0,0 0-128,4-4 0,0-2 120,0-5 1,1-1-555,3-2 150,-3 2 75,9-9 1,-8 5-431,1-2-51,3-3-662,-4 4 1223,3-5 0,-5-15 0,0-3 0</inkml:trace>
  <inkml:trace contextRef="#ctx0" brushRef="#br0" timeOffset="1917">34 347 8297,'-8'0'-493,"1"0"515,4 0 1,-3 0-309,2 0 94,3 0 43,6 0 161,-3 0 0,10 0 42,-9 0-27,-1 0 28,3 5 0,-5-3-40,0 6 1,1-1 4,2 4 0,-1 0-6,1 0 0,-1 1 10,-2-1 1,0 1 41,0 3 0,0-1-39,0 4 1,0 1 69,0 3 1,0 4-67,0 0 1,0 7-1,0 0 1,1 1 61,3 3 0,-3-2 94,3-2 0,-3 4-105,-1 0 0,4 2-8,-1-2 1,2-2-72,-1 2 0,-2 3 64,6 1 0,-6 2-132,2 2 0,1-1 116,-1 1 1,3 0-128,-3-1 1,1 1 97,-1 0 0,-2-1-13,6 1 1,-5 3 3,5 1 0,-5 3-7,5-4 0,-4 4 52,3-3 0,-3 4-44,3-1 1,-4 6-24,0 2 1,0 0 28,1-5 0,-3 5-38,3-1 1,-3 0 28,-1-7 1,0 2-6,0-2 1,0-2 26,0-2 0,0-2-22,0-1 1,0 1 26,0 2 1,0-1-29,0 6 1,0 0 22,0 6 1,0-5-15,0 2 1,0-8-24,0 0 1,1-3 6,3-4 0,-3 1-8,3-5 0,-3 5 20,-1-1 0,1-3-6,3-5 1,-3 1-9,3-5 0,-3 2 3,-1-1 1,1 2 2,3-2 0,-3 0 0,3 3 1,-3-2-18,-1 7 0,2-7-39,1-2 1,-2-7-10,3 0 1,-3-2-2,-1 2 1,4-5 43,0-2 1,0-2-135,-4-2 0,0 0 118,0 0 0,0 0-172,0 1 1,0-5-26,0 0-369,0-4-108,0 2-49,0 0 657,0-4 0,0-11 1,0-8-1</inkml:trace>
  <inkml:trace contextRef="#ctx0" brushRef="#br0" timeOffset="5347">301 2367 8462,'-11'0'-15,"0"0"-122,5 0 182,-4 0-27,9 0 1,-8 2-315,5 1 403,1 3 1,3 7 109,0 2-36,0 2-508,5 10 233,-4 2 1,5 11 98,-2 4 0,-2 2 71,6 6 1,-5 4-7,5 4 1,-4 4-30,3-1 0,-3 7 112,3 1 1,-4-4-92,0-4 0,2-1-68,-1 1 1,3-3 87,-3-8 1,1-3-7,-1-4 0,-2-5-192,6-3 0,-6-4 102,2-3 0,1-1-90,-1-3 0,-1-6 79,-3 2 0,0-6-86,0 3 0,0-6 93,0 2 1,4-2-121,0-2 1,0 0 83,-4 0 1,0 0-63,0 0-74,0-4 0,3-1 75,1-2 1,0-4 171,-4 0 0,0-7-128,0-8 0,0-6 144,0-5 1,-1-8-129,-3 0 0,1-11-30,-4 1 1,3-7 42,-3 3 0,0-10 15,0 3 1,-2-5-50,6 1 0,-6 0 38,2-4 1,0 1 44,0-1 1,-1-2-56,-3 6 0,4-5 96,-1 5 0,1-1-84,-4 5 0,3-1 86,1 0 0,1 10-20,-2 5 0,0 3 110,4 4 1,0 4-22,4 12 1,-1 3-75,-3 7 139,3 3 1,-4 14-130,5 10 1,1 11 18,3 18 0,-2 16 19,6 11 0,-1 4 218,4-1 0,1-4-220,-1-4 0,0-3-73,0-4 1,4 2-24,0-5 0,3-6 96,-3-6 1,1 1-230,-1-4 0,-2 0 66,2-7 0,-7-6-151,0-6 0,-4-3-125,3 0 125,-5-6 0,3-4 131,-5-6 0,0-6-10,0-1 0,-3-11-20,-1-11 0,-5-10 27,2-9 0,-3-9 79,-1-6 0,0-6-74,-1-9 0,5-3 119,0-8 0,0-7-325,0-8 0,4 46 0,0-1 324,1 0 0,0 0 1,1 1-1,1 0 4,-4-42 0,3 0-70,1 8 0,0 3 274,0 4 0,0 1-143,0 6 0,5-5-46,2 2 0,2 2 16,-2 1 0,2 9 29,-5 6 0,1 5 28,-2 7 0,-1 8-353,1 2 1,-1 12 52,-2 0 1,1 7 844,3 0-692,-3 8 0,4 4 239,-5 10 0,0 18-243,0 20 1,0 26 10,0 22 1,0-40 0,0 2-39,0 4 0,0 1 0,0 0 0,0 0 173,0 0 1,0-1 0,0-1 0,0-2-67,0-3 1,0-2 0,1 44-215,3-13 1,-3-2 182,3-5 0,1-2-112,-2-14 0,5-9 152,-4-9 1,3-11-525,-3-8 151,4-5 248,-1-10 0,2-20 435,-1-17 0,-2-17-537,-2-16 0,-2-13 81,6-6 0,-6-4-91,2-4 1,-3 0 82,-1-3 1,-1-3 43,-1 46 0,0 0 1,0-5-1,-2-1 102,-1-1 0,-1-1 1,0-2-1,1 0-52,-1-2 0,1 1 1,-1 0-1,0 0-22,1 2 1,-1-1-1,2 2 1,1 1-12,-1 2 0,0 2 0,1-46 226,-5 9 1,4 16-43,-3 11 0,3 16 85,-3 9 1,1 14 312,-2 9-394,-2 7 0,5 9-219,-2 11 1,-2 4 113,5 6 0,1 5 254,3 3 0,0 9-221,0 5 0,0 6-50,0 6 1,3 7-48,1 0 0,5 14-18,-2-3 0,0 6-29,0-2 0,-3-6 68,3-5 1,-3-3-135,3-8 0,-3-2 136,3-10 0,-3-5-9,4-6 0,-6-9-33,2-9-218,2-3 0,-5-7 87,3-5 0,-3-15 133,-1-11 1,4-14-103,0-4 0,-2-10 60,-6-1 0,2-1 111,-5-4 0,-2 2-109,-6-2 1,1 1 147,-4-8 1,3 1-123,-4-8 1,6 9 7,-2 2 0,2 5 113,2 2 0,1 10 132,3 5 0,-3 8 110,2 6 1,3 6 73,2 10-345,-4 5 40,6 1 0,-4 12-151,5 8 1,0 13 94,0 13 0,0 17 43,0 9 1,2 5-27,1 6 0,3-1-196,6 8 0,-5-9 89,1-1 1,-1-11 82,4-4 0,0-5-176,0-2 1,-1-10 114,-2-10 0,0-5-203,-4-10 1,4-2 25,-5-4 62,6-6 1,-8-7 79,3-11 0,-3-10 166,-1-11 1,0-7-133,0-8 1,-1-1-50,-3-7 0,-2 3 148,-5-7 1,-1-5-83,-3-2 0,2-4 142,-2 0 1,3-6-297,1-4 1,1 5 385,2 9 0,0 7 37,4 12 0,-3 7 361,3 15-433,0 5-82,4 15 1,-4 12-203,1 12 1,-1 15 145,4 11 0,-4 12-91,1 11 0,-1-1 123,4 1 0,5 0-133,2-4 0,2-2 188,-2-1 1,3-5-171,-2-3 1,2-2-85,1-5 0,0-6 122,0-1 0,-1-9-155,-3-3 1,2-11 82,-5-4 0,1-3-104,-1-1 0,-3-3 116,3-8 0,-3-8 70,-1-10 0,-4-11-33,0-8 0,-4-6 5,0-1 1,-2-5-44,-1 0 0,0-6 23,0-4 1,0-8 80,-1-3 1,5-3-67,0-2 1,3 10 167,-4 2 0,5 12-103,-5 3 1,6 16 223,-2 10 0,-1 8 218,1 7-275,1 4-303,3 2 0,0 17 114,0 6 0,0 11-5,0 12 1,0 1 65,0 10 0,0 4-26,0 3 1,1 1-60,3-4 0,1-2-76,2-2 1,3-2 35,-3-5 1,2-6 10,-2-2 0,2-4-144,-5-7 0,3-1 48,-3-11-168,5-4 254,-8-5 1,4-11 66,-5-5 0,0-10-86,0-9 1,-1-7 6,-3-4 0,-1-4 64,-2-3 1,-3 1 11,2-5 0,2 3-56,-1-3 0,0-1 25,0-7 0,-2 5 107,6-1 1,-5 6-92,4 9 1,1 3 156,3 4 1,0 6-89,0 2 1,0 7 164,0 4-225,0 8 0,-4 9-1,0 13 0,0 15 171,4 18 0,0 13-135,0 13 0,0 8-102,0 4 0,0-4 111,0-4 1,5-5 0,3-6 1,-2-5 13,2-2 0,-1-5-143,4-2 0,-3-9 15,-1-7 0,-1-7-79,2-4 1,-3-7-266,-5-4 224,5-3 179,-4-6 0,4-7 86,-5-10 1,0-13-144,0-13 0,-4-4-16,0-11 0,-3 4 79,3-4 0,-5-4-7,2-4 0,1-5 12,-2-2 0,2 0-6,-1-4 1,1-6-162,2-1 0,3 6 259,-3 5 0,-1 14-115,1 4 0,0 14 543,4 13-348,0 5 0,-3 12-144,-1 5 0,0 16 11,4 14 1,0 14 23,0 16 0,0 6-14,0 8 1,4 7 15,0-3 1,4 0-152,0-7 1,2-6 146,1-9 1,0 0-221,0 0 0,-1-5 234,-2-3 0,2-3-74,-3-4 0,-2-4-87,-1-7 1,1-4-454,-2-8 279,1-2 0,-3-9 167,3-4 1,-3-9 69,3-9 0,-3-12-73,-1-14 0,0-7 3,0-4 0,0-3 3,0-1 0,-1-5 11,-3-2 0,2-8 86,-6-3 0,5-4 162,-5-4 0,5 9-31,-5 2 0,6 15-101,-2 15 0,-1 13 228,1 13 1,-1 8-75,1 3 1,3 20-126,-2 14 0,1 11 32,2 18 1,-3-1-102,-1 9 0,0 8 54,4-4 0,4-3 6,0-9 1,4-2-124,0-1 1,2-5 59,1-3 1,0-3-199,0-4 0,0-2 131,0-6 1,1-4-149,-1-3 0,-4-8 6,1-3 21,-1-3 1,3-7 109,-3-5 1,0-11-30,-4-11 1,-1-12 133,1-10 0,2-12-65,-1-11 0,0-1 78,-4-7 1,0 1-98,0-4 1,0-5-234,0-3 1,1 2 317,3-2 1,-3 17 249,3 5 1,-3 14 164,-1 12-189,0 11 1,0 17-218,0 10 0,-4 25 43,0 16 0,1 17 103,3 13 0,-4 3-70,0 12 0,1-2-337,3 2 1,3-6 334,1-9 1,5-4-200,-2-7 0,3-4 267,1-1 1,0 0-351,1-7 0,-3-3 56,-1-4 1,2-10 112,-3-1 1,-1-12-270,2-7 0,-4-1 63,3-6 1,-1-11 323,2-12 0,2-17-266,-3-12 1,2-8 120,-2-7 1,-1-2-13,-2-9 1,-3 3-10,3-3 1,-6 2-29,-2-7 1,-4-1-189,5-9 0,-5 7 413,5 7 1,-6 11-109,1 15 0,2 11 406,-1 12 0,-1 13-185,-3 10 1,0 24-28,0 20 1,0 23-26,0 22 1,1 12-266,6-44 0,0 0 0,1-3 0,1 1 163,2 0 1,0 0 0,0 41 82,0 0 1,1-12-341,3-11 0,2 0 198,6 0 0,0-8 3,3-2 0,-3-9-45,3-10 1,-2-8-590,-2-7 1,0-8 207,0-7 0,0-7 59,0-12 1,2-5 387,2-14 1,-7-11-197,4-10 0,-5-7-39,0-4 0,-2-5 34,-5-6 0,0 0 191,0-4 1,0-4-108,0-4 0,-1-5 152,-3 1 0,2 3 30,-6 1 1,5 14 112,-5 8 0,2 20 174,-1 13 1,-3 10-154,2 10 1,2 15-46,-1 18 0,-1 22-105,-3 26 1,5 12-46,4-35 1,0 2-1,0-1 1,-1 1-46,1 1 0,0 0 0,0 43-30,6-8 1,2-7 17,5 0 0,0-8-95,0-3 0,2-4-55,2-4 0,-3-4-34,3-11 0,-1-5-83,0-9 1,-1-11 60,2-4 1,1-7-81,-1-4 0,3-13 62,-3-10 0,5-16 218,-1-10 1,-2-10-140,2-12 0,-6 0-4,2-8 0,-7 0 192,-5-3 1,-1-1-304,-2-6 0,0 1 125,0 2 1,0 11 61,0 8 1,-2 16 335,-1 14 1,-4 14 95,-4 7 0,0 19 251,0 15 1,0 24-326,0 25 0,-1 3 63,1 7 0,5-9-460,2-2 1,-1-5 212,2-6 0,0-4-187,7-7 1,2-2 252,5-5 0,0-6-546,1-1 1,4-9 146,2-3 0,0-7-93,0-4 0,2-9 63,6-6 0,-1-12-131,5-14 0,-5-5 155,1-14 0,-3-3 53,0-12 1,-6-6 138,-2-4 1,-4 1 26,-4 2 0,-2-1 0,-5-6 0,0 4 0,0 11 0,0 12 212,0 17 1,-5 15 109,-2 19 0,-7 28 185,-1 24 1,-3 18-54,3 16 1,0 1-276,4 2 1,0-2 75,0-13 0,4 1 53,4-8 0,3-5-686,3-7 1,9-6 228,6-5 0,4-8-1312,5-7 1461,1-9 0,7-6 0,2-7 0,3-2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7:21.5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34 12 7728,'-6'-6'-1321,"-1"1"1559,4 5 6,1 0-109,-8 0-35,9 0 1159,-4 0-1121,5 5 150,0-4 731,0 4 0,5-5-1038,3 0 0,-2 0 93,1 0 1,-3 0-9,3 0 1,1 0-44,3 0 1,0 0-3,0 0 0,1 0-32,-1 0 0,0 0 69,0 0 1,1 0-32,3 0 1,-2 0 15,2 0 1,1 0-64,-1 0 1,5 0 61,-2 0 1,-1 1-87,2 3 0,-4-3 48,4 3 1,-5-3 2,5-1 1,-4 0 3,4 0 0,-2 0-2,2 0 0,2 0 37,-3 0 1,3 0-35,2 0 0,-1 0 14,0 0 1,1 0-7,-1 0 0,2 0-28,2 0 0,-3 0 11,3 0 1,-2 0-3,-2 0 1,0 4 8,1-1 0,-1 1 1,0-4 1,1 0-4,-1 0 0,0 0-9,1 0 1,-1 0-32,0 0 0,1-1 37,-1-3 0,0 3-180,1-3 0,-2 3 32,-3 1 1,2-4-342,-5 0-579,0 1 388,-4 3-152,0 0 0,-4 1 827,-4 3 0,3 7 0,1 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7:46.8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347 347 8338,'-18'-50'-42,"4"0"1,1 3 0,3 6 0,2 7-275,0 4 1,6 11 0,-3 9-271,0 4 326,4 2 1735,-4 4 0,1 4-748,0 7 1,-6 12-88,-1 21-397,0 13 0,-10 39-518,11-40 1,1 3-1,0 10 1,1 2 268,-2 8 0,1 2 0,2 4 1,-1 0-1,0 2 0,-1 0 1,1-1-1,0-1 0,1-4 0,0-1 65,1-6 0,0-1-51,2-7 1,2-2 21,-1-12 0,1-2 1,2 35-325,0-21 0,1-16 1,3-18-1,5-13-128,9-11 0,2-17 223,9-22 0,5-21 129,3-28 1,-14 33 0,-1-2-136,-1-8 0,-1-1 0,1-2 0,-1 0 165,-3-5 0,-1 0 1,0 2-1,-1 1 238,-1-1 0,-2 0 0,1 0 0,-1 2-103,-4 3 0,-1 1 0,1-1 0,-1-1 112,-1 2 1,-1-1-1,-1 1 1,-1-1-65,1 4 1,0 1-1,-1 2 1,0 3 179,5-40 1,-4 18-27,-4 17 0,-4 16 757,-4 20 0,-7 22-850,-3 23 1,-13 36-84,12-16 0,0 5 1,-1 6-1,-1 4-324,1 7 1,-1 1 0,0 2-1,0-2 275,2-1 1,1-2-1,-1 4 1,1-2-194,1-4 0,0-1 0,3 1 0,0 1 89,1-5 1,0-1 0,1-1-1,0 0 10,1 0 0,0 0 0,0-3 0,1 0 162,0-2 0,1-2 0,-7 46 178,5-15-17,5-10-308,1-16 0,5-13 38,0-9 1,1-12-457,3-11 1,3-8 227,8-15 1,6-19-113,5-24 0,1-19 181,0-19 1,-15 43 0,0-1 63,3-6 1,0-2 0,-2 0 0,0-2 82,2-4 0,0 0 0,-2 0 0,-1 1-78,1-3 1,0 0 0,-1 2-1,-1 1-18,1 2 1,-1 1 0,-2 3 0,-1 2 70,0 3 0,-1 2 0,4-32 484,-3 23 0,-3 18-193,-5 12 0,-7 16 139,-4 11 1,-6 26-150,-9 26 1,1 25-105,10-22 1,0 4 0,1 8 0,0 2-411,-1 8 0,0 1 0,1 2 0,1 0 150,1-4 1,1-1 0,1-1 0,-1-1-27,2-4 0,0-1 0,0 2 0,1 0 73,3-4 0,-1 0 0,1 2 0,-1-1 16,0-4 1,1-1 0,0-2-1,0-1 9,1-3 1,1-2 0,-2 34-73,5-22 1,5-15-160,2-7 0,8-15-835,3-7 1,5-13 779,3-10 0,1-13-212,3-16 1,2-16-77,-2-10 0,1-16 176,-1-7 1,-3-8 414,-5-3 0,1-4 0,-1 4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47:58.97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4462 3438 7932,'-87'5'0,"5"-5"0,8-16 0,14-14 0,11-11 750,12-14 0,8-22-995,17 26 0,2-3 0,2-9 0,3-5-519,3-12 0,1-4 1,1-7-1,1-3 742,1 25 0,0-2 0,1-1 0,2-2 0,1 0 0,1-1-5,1-3 1,2 0 0,1 0 0,2-2 0,0 1 0,1-1 73,1 0 0,1-1 0,2 0 1,0 2-1,2 0 0,2 1 59,2 1 0,1 1 0,1 2 0,-3 2 1,1 2-1,-1 1 107,0 3 1,-1 1 0,0 2 0,9-22 0,-2 3-206,-4 8 0,-2 3 1,-3 9-1,-1 3 157,7-30 0,-8 24 434,-3 32 0,-8 37-335,-7 37 1,-7 5 0,-3 9-8,-4 23 0,-1 8 0,2-17 1,0 2-1,-1 4-283,-3 12 0,0 5 0,-1 0 1,4-18-1,0 0 0,0 1 1,0 1-65,-2 8 1,1 2 0,-1 0 0,0 1-1,0-1 1,0 1 0,0 0 0,0 0 74,2 2 0,0 1 1,0-1-1,1 0 0,0-4 1,0-1-1,1 0 0,1-1-289,1 1 1,1-1 0,0 0-1,0-1 1,-1 15 0,0-2 0,0 0 161,1 0 0,1-2 0,-1-2 0,2-11 0,-1-3 0,1-2 76,0-5 0,1-1 1,0-3-1,-2 21 1,1-4 261,3-14 0,1-4 1,0-6-1,1-1 243,2 38 0,0-19 63,0-21 1,6-18-265,5-19 0,7-13 789,8-21 0,-1-23-1015,4-33 0,-13 23 0,-2-5 145,3-13 1,0-2-1,-2-7 1,-1-3 8,2-10 0,-2-3 1,-3-1-1,-2-2-315,-2 28 1,-1-1 0,0-1 0,-1-30 0,-2-1 103,-1 31 1,-1 0 0,0-1 0,0 2 0,-1 0 0,0-1-2,0-5 0,0 0 1,0 0-1,0 4 1,0 0-1,0 2 83,0-29 1,0 2-1,0 7 1,-2 3-25,-1 10 0,-2 3 0,0 11 0,-3 5 893,-18-35 1,-3 33-526,-4 35 1,-6 36 92,-2 34 0,2 36-364,17-23 0,3 5 0,0 3 0,2 3-433,-2 9 0,0 2 0,2-1 0,1 1 398,1 4 0,0 1 0,2-6 0,1 0 49,4-2 1,2 0 0,-2-10 0,2-2-309,3-4 0,2-1 1,1-4-1,1-1-28,2 0 0,2-1 1,2-5-1,1-2 166,10 43 1,3-19 664,2-14 0,4-18-927,3-12 0,3-15-87,4-8 0,3-21 142,5-12 1,1-22 59,2-19 0,-25 24 1,-1-5 146,1-8 0,-2-3 0,-1-4 0,-2-3-57,-4-8 1,-2-1 0,1 2 0,-1-1 1,-4-6 0,-2 0 0,0 1 0,-2-1-114,-1-9 0,-2-1 1,0 3-1,1-1 346,-1 0 1,1 1-1,-1 16 1,-1 3 314,2 10 1,0 5 0,-2-19 249,-4 35 1,-3 24-293,-8 32 0,0 30-309,4-1 0,0 5 0,1 7 0,0 5 12,-3 19 1,0 3 0,1 2 0,2 2-252,0 8 0,1-1 0,1-4 1,0-1 252,2-4 1,1 0 0,1-3 0,2-1-119,-1 1 0,2-1-537,-1-2 0,3-2 261,3 3 1,2-2 0,-1-9 0,1-2 67,2 1 1,2-2 245,1-12 0,-1-2-252,8 38 1,4-31 101,0-22 1,6-10 0,0-16-270,1-7 1,-2-22 591,-5-12 0,0-22-286,-4-19 1,-3-25 106,-11 37 1,-1-2 0,0-6 0,-1-3 323,-1-2 1,-2-2 0,-3 2 0,-2 0-337,0-2 0,-2-1 0,-2-1 1,0-2-47,-1-5 1,-1-2 0,0 3 0,-2-1 29,2-2 1,-2 2 0,1 9-1,-1 2 591,1 3 0,0 4 1,-12-29-553,-5 23 0,4 29 70,-3 23 0,-5 27 1,-4 28-38,-2 27 1,21-22 0,2 4-4,-2 10 0,1 2 0,0-1 1,1 2-1104,0 5 0,1 0 933,-1-2 0,0-1 80,2-2 0,2-1 0,-1 1 1,0-1 83,3-2 1,0 0 0,1 0 0,0 1-1,1-3 1,2-1-30,1-1 0,1 0 0,2-4 0,2 0-61,-3 46 0,3-14-81,1-16 0,6-13 674,5-13 1,2-10-553,5-16 0,1-7 0,3-17-431,1-10 1,3-28-138,0-20 261,0-17 630,-17 35 0,-1-3 0,0-3 0,-1-3-389,-2-2 0,-2-2 0,0-2 0,-1-1 0,-3-4 0,-1 0 17,-1-2 0,-1 0 0,-2 0 1,-1-1-22,-4-1 0,0 0 1,1 4-1,1 0-1,0 0 1,0 4 0,0 9 0,-1 4 59,-12-38 0,-2 28 0,-2 21 1768,-4 15-976,-7 16-500,-3 36 1,-3 33-232,22-15 0,1 5 0,-2 9 0,2 4 1,1 9-1,1 3-390,-1 4 1,2 2-1,1 0 1,1 0 200,0 0 1,0 0-1,2-2 1,0 0 62,-2-1 0,0-1 1,2-2-1,1-1 1,0-2-1,-1-2-146,3-1 1,1 0-1,0-1 1,0-2 379,1-6 1,1-2-81,4-4 1,-1-1 114,-11 42-192,14-25 239,-4-15 1,5-25-275,0-11 105,5-9-87,1-9-31,10-31 1,0-22 0,4-38-138,-10 38 1,-1-3 0,0-3 0,-1-1 82,2-8 1,-1-2-730,0-4 1,-2-2 773,-3 0 1,-2 0-1,1-7 0,-1-2-54,-1-1 0,-2 0 0,-3 1 0,-2 0-68,-1 1 1,-1 0 271,-1-2 0,-2 2-103,1 19 0,-2 3 138,1-1 1,0 5-1,-12-17 612,1 19 1,-5 21-312,-3 20-128,-2 23 51,-2 35-1850,-4 41 1515,19-24 1,3 4 0,-2 17 0,1 3 45,2 10 0,1 2 1,1-2-1,2 0-204,0 2 0,0 1 0,-1-6 1,1-1-1,2-7 0,0-1-42,-2-2 1,1 0 227,1 1 1,0-2 57,1-5 0,0-1-72,2-3 0,1 0 1,-1-7-1,1-2 88,-1-8 0,1-2 0,-2 31 9,4-26 1,-2-15-24,1-15-505,0-13 0,9-8 0,3-21 129,2-17 1,1-27 230,0-22 482,0-12-528,-7 34 1,-2-2 0,1-2 0,-1-1 0,-2-5 0,-1-1 17,0-1 1,-2 0 0,0-3-1,-2-1-24,-4-2 1,-1-1 0,0 0 0,-2 0 137,-3-2 1,0 2-1,1 9 1,1 4-1,2 12 1,-1 4 940,-10-24 0,0 32 380,-1 27-600,1 22-243,5 42-496,-4 31 0,15-14 1,3 6-295,-3 10 1,1 3 0,2 4 0,2 2 169,0-23 1,0 1-1,-1-1 1,0 23-1,-1-1 87,2 0 1,-1-1-1,-2-7 1,0-1-1,2-2 1,2 0 118,0-4 1,1 0 0,-1-2 0,1-1-369,2-6 0,2-2 96,-2-7 0,1-3-253,7 34 969,0-21 0,1-16-684,-1-10 80,5-15-57,1-5 56,6-15 1,0-12-424,3-13 0,-2-24 0,2-23 379,-3-20 0,-15 36 0,-3-3 109,-1-7 1,-1-2 0,-1 0 0,-1-2 51,-1-8 1,0-1 0,-3 1-1,-1-2 1,0-7 0,-3-2-195,-1 0 0,-1 1-992,-1 6 0,-1 1 1073,0-1 0,-1 3 1,2 12-1,-2 4-36,1 5 0,0 4 831,-11-31 1,3 41-384,0 12 0,4 12-211,-3 11 0,4 17-58,-1 13 1,3 27-163,1 24 0,5-27 0,2 2 59,0 12 0,0 1 1,1-1-1,1 1 123,2 1 1,0 0 0,0-3 0,0-1-173,0-5 0,0-1 1,0 3-1,0 0 29,0-2 1,0 0 0,2-1 0,1 0-3,0-1 0,2-1 0,1-2 0,1-1-14,8 41 1,4-8 1377,-4-14 1,3-16-1162,-3-18 0,5-9-641,-1-9 0,1-8-175,-2-7 1,3-20 587,-2-14 1,1-23-24,-2-22 1,-3-20 17,-11 41 1,0 0 0,0-6 0,0-2 0,-1-2-1,-2-1-120,1-4 0,-1-2 0,-3-2 0,-1 0 79,-2-4 0,-2 1 1,0 5-1,0 1 0,-3-4 1,1 2-1,1 15 1,0 4 1184,-3-21 0,-1 27-549,1 28 0,4 14-497,-1 12 1,5 37 36,-5 30 0,7-24 1,0 4-81,-1 11 0,0 1 0,1 0 0,1 0-164,0 7 1,0 0 0,0-6 0,0-1 293,0-5 0,0-2 1,0-7-1,0-1-761,0 42 311,0-10 216,5-5 0,1-7 26,5-8-414,5-2 430,2-11 61,4-5 126,-5-11 1,3-8-338,-5-8 0,5-7 200,-1-7 0,0-6 1,1-11-245,-1-13 0,-6-14 43,2-15 0,-6-20 239,-2-22 1,-5 45 0,-1-1 0,1-4 0,0-1 0,-2-4 1,0-2-12,-2 0 1,0-2-1,-1-3 1,0-1 42,-3 3 0,1 0 0,-1 7 0,2 1 143,0 6 0,0 2 0,-6-28 741,3 23 1,2 20-544,1 17 0,2 13-256,-2 10 1,4 24 41,0 24 1,5 29-329,0-30 1,1 2-1,-2 3 1,0 1 0,-1 3 1,1-1-1,-1-5 1,1-2 2,8 41 1,2-5 8,1-10 0,5-7-38,-1-12 0,6-7-193,1-3 0,5-5 312,-2-3 0,-1-9 175,-2-9 1,1-7-248,-1-9 0,0-2-144,-3-5 1,-1-16 94,0-10 1,-3-12 219,-1-14 0,-8-22-2,1-19 1,-9 44 0,-1-2 0,0-4-1,-2-2-592,-1-1 1,-2 0 599,-3-2 0,-1-1 1,-2-4-1,-1-1-94,-2-1 0,0 0 0,0 4 1,0 2-48,2 4 0,-1 2 0,-9-29 92,3 24 0,-2 21 768,5 20 1,-1 5-364,1 14 1,4 14-442,0 16 1,1 18 8,6 15 1,-3 8-119,3 7 805,0 0-559,4-9-255,0-4 0,0-9 220,5-5-549,1-1 514,10-11 0,-3-4-193,2-5 69,2-5 1,-3-3 0,3-7-274,-1-3 0,3-6 119,-4-2 1,1-3 450,-1-1 0,-3-10-328,3-4 1,-6-11 111,-2-5 1,-4-8-144,0-7 0,-3-11 226,-3-11 0,-5-2-54,-7-10 1,-7-5-82,-8-9 1,15 45 0,-1 1 219,-14-43 1,3 16-113,5 18 0,-1 20 646,1 17 1,3 11-320,1 4 1,4 14-397,-1 9 1,-1 7 110,1 7 0,0 8-171,4 0 1,5 15-4,2 0 0,-1 11-21,2 3 0,4 10 175,6-2 0,5 6-80,2-2 1,4 4-288,4-4 1,2-2 79,2-5 1,-3-1 98,3-7 1,-2-4 56,-2-11 1,1-7-8,-1-8 1,-5-7-33,-2-4 1,-1-9-259,1-5 0,-3-6 196,3-6 1,-6-16 40,-2-10 1,-4-24 278,0-21 1,-4 23 0,-1-4-122,-2-8 1,0-3-1,-3-10 1,-1-2-281,0 0 0,-2-2 0,-3-7 0,-2-2 216,-1-5 0,-1 0 1,1-1-1,0 1-60,-1-2 1,0 0-1,2 0 1,0 0 77,2 5 0,0 1 0,3 3 1,0 2 21,-1 6 0,0 3 0,2 13 0,-1 3 52,-8-28 1,2 29-90,5 23 0,4 19 507,4 14 1,1 35-283,2 32 0,5-13 0,0 7-145,2 17 1,1 4 0,2 9 0,0 3-255,-3-25 0,1 1 0,-1-1 0,1-1 1,-1-1-1,1-1 275,3 30 1,0-2 0,0-2 0,2-3-72,-1-8 1,2-2 0,-1 1 0,2-1-262,2-2 0,0-2 0,-1 0 0,1-2 297,0-4 1,0 0-1,-2-3 1,-1-2-66,1-5 1,0-3 0,-2-5 0,-1-2 9,14 32 0,-4-19-21,-3-17 0,1-11-340,-5-16 1,3-8 133,-3-10 1,4-17 175,-4-17 0,-2-23 38,-5-25 0,1-13 235,-7 38 1,-1-2 0,1 0 0,-1-2-208,-3-3 1,0-2 0,-1-3-1,-1-2-181,-3-5 1,-1-1 0,-1-6 0,-1-3 100,-2-4 1,-2-2-1,1 1 1,-1-1 38,-1-5 1,0 0 0,1 2-1,-1 2-39,2 2 1,0 3-1,2 12 1,0 4 48,0 10 1,0 5 0,-9-21-17,9 33 0,-2 24 392,10 18 0,-1 40 175,4 30 0,2-14 0,2 7-479,1 14 1,1 4 0,2 12 0,0 3-299,0-26 1,-1 2 0,1-1-1,1 30 1,-1-2 324,-1-4 0,1-2 0,0-7 0,1-1 43,0-3 1,1-2 0,2 1 0,2-1-366,0-4 1,2 0 0,0 0 0,0 1 178,1-1 0,-1-1 1,1-2-1,0-2 252,0-2 0,-1-2 0,1-3 0,0-3-190,0-6 1,-1-3 0,13 36 33,-3-21 1,-6-16-712,-2-18 1,-3-9 1062,4-14 0,-5-18-493,0-15 0,-2-26 67,-5-19 1,-4 22-1,-2-5-7,-2-8 0,-2-2 0,-2-5 0,-1-1-56,-3-7 0,-1-2 0,0-3 0,-2-1 56,-1-6 1,0-1-1,3 24 1,-1-2-1,0 0-225,-1-3 0,-1-1 0,0-1 0,0-3 0,-2-1 0,1 0 245,1-1 0,-1 0 1,0 0-1,0 2 1,0 1-1,0 0 311,0 3 0,1 1 1,-1 2-1,-3-18 0,1 7-127,3 21 1,0 6 0,-10-23 1046,5 35-855,2 20 1,6 39-410,2 26 0,8 35 88,3-25 0,2 3 1,-1 9-1,0 2-75,0 13 0,0 2 1,1-2-1,0-1 38,-2 1 1,1-2 0,1-8 0,0-3-37,0-2 0,1-2 0,1-4 0,1-2 262,-1 0 0,1 0 1,2-2-1,1 0-278,0 0 0,0 0 0,0-3 0,1-1-52,1-1 1,0-1 0,10 43-94,0-11 1,-1-2 158,0-9 1,-4-6 28,-3-9 0,-3-16-319,-1-10 773,-5-10 0,3-11-790,-5-13 0,-2-21 377,-5-23 0,-5-24-57,-7-25 0,5 41 0,-1-2-1,-2-5 1,0 0 0,-1-5 0,0-1 4,-1-5 0,0-1 1,-2-1-1,-1-2-119,-4-7 0,-1-1 0,3 6 0,1 1 179,0 5 0,1 3 0,3 12 0,1 3 233,-8-26 0,4 25 111,7 24 0,0 10 231,0 16 1,5 22-634,2 22 1,5 34 67,2-18 1,2 5-1,-2 7 1,2 3-293,4 11 0,1 2 0,-3-5 1,1-2 249,1-3 0,0-1 0,-1-4 1,-1-3 72,3-2 0,-1-2 1,-2-3-1,1-1 157,1-4 1,0-1 0,11 46-499,-7-47 1,0-1 0,11 39-15,2-1 0,-3-17 152,0-9 0,-6-11 586,-2-12 1,-3-6-506,0-12 0,-5-8-223,0-7 0,-4-5 72,1-7 0,-3-17 247,-1-19 0,-1-18-105,-3-20 1,-3-7 71,0 35 1,-1 0 0,1 0 0,-1-2-55,-3-8 1,-1-2-1,3 0 1,-1 0-12,-3-7 0,0 0 0,0 0 0,2-1-17,0-2 0,0-1 0,-1 3 0,1-1 35,0 0 0,0 1 1,0 12-1,1 3 563,-9-34 1,3 21-49,5 24 1,4 10-200,-1 20 1,6 8-102,-2 10 1,3 25-281,1 23 1,1 33 105,0-24 1,2 5-1,1 4 1,2 2-198,1 9 0,0 2 0,1-4 0,1-1 180,-2 1 0,0-1 0,0-9 0,0 0 37,2 0 0,1 0 0,-1-5 0,0-2-70,2 0 1,1-1 0,-1-4 0,1 0 131,1-1 0,0 0 0,11 37-179,2 1 1,-6-18 83,-2-9 0,-4-20-254,1-9 0,-6-14 92,-2-9 0,-1-9 118,2-13 0,-3-16-19,-5-25 0,-7-21 4,-4-24 0,4 42 0,-2-2-2,-1-6 1,-2 0-1,-2-1 1,0-1 14,0-7 1,-1-2 0,-4-2 0,-1-3-339,-2-11 0,0-2 0,-2-1 0,-1-2 355,8 26 0,-1-1 0,1 0 0,0 1 0,0-1 0,0-1-106,1-2 0,0-2 1,0 0-1,0 1 1,1 1-1,0-2 97,-1-4 0,0-1 0,0 1 1,0 5-1,1 0 0,0 2 147,0 5 1,0 1 0,0 2-1,-5-19 1,0 6 540,2 18 0,-1 7 1,-11-20-234,4 46 0,8 34-131,3 37 0,7 38-148,6-19 0,1 6 0,2 13 0,1 5-986,1-20 1,-1 2 0,1 1 860,0 3 0,0 0 1,1 1-228,-1-3 0,1-1 0,0 0 1,1-2-1,0 0 0,1-2 272,3 25 0,1-2 0,1-2 1,2-2-1,1-3 0,0-1 0,0-1 1,0 1 43,1-1 1,1-1 0,1-3 0,0-2-96,1 1 0,1-3 0,-3-8 0,-1-2-39,2-1 1,-1-1 0,-2-9 0,-1-1 46,13 34 1,-4-14-25,-3-19 0,-3-10 2539,-5-16-2507,0-9 0,0-15 143,0-9 1,-4-22-486,-4-19 1,-2-27 261,-1-18 0,-3 33 0,-2-4-91,0-7 0,-1-3 0,-3-6 0,-1-2 26,1-9 0,-1-1-291,-2 0 0,-2-3 0,5 24 0,-1-2 0,0 0 396,-2 0 1,-1 0 0,0-1 0,2-1-1,-1-1 1,1 0-4,-2-2 1,1 0-1,-1 0 1,2 0-1,-1 0 1,1 1 25,0-1 1,-1 0 0,1 3 0,-5-25-1,0 4-31,1 8 1,0 5 0,2 20 0,-1 7 1213,-8-26 1,4 36-631,3 27 0,7 35-287,0 29 0,6 43-251,0-26 0,0 6 1,2 18-1,0 5-166,1-24 1,0 3 0,1 1 0,-1 2 0,1 1 0,1 0 131,0-2 1,1 0 0,0 0-1,1 0 1,0 1 0,1-1 58,3 25 0,1-1 0,0 1 0,0-2 90,-1-8 1,0-2-1,2-2 1,-1-1 15,0-4 0,-1 0 0,1-3 0,1-1-431,0-5 1,0-1 0,-1-5 0,-1-2 522,0-8 1,1-1 0,3 43-427,2-20 1,-2-8-357,-2-19 0,0-15 225,0-14 0,-4-7-12,1-4 1,-6-14 947,2-13 0,-3-24-561,-1-21 1,-6-22-122,1 33 1,-1-2 0,-2-11 0,0-2-30,-3-6 1,0-1 0,-3-9-1,0-1 44,0-4 1,-2-1 0,-1 0-1,-2-2 63,1-2 1,-1-2 0,-1-1-1,-1 0 120,2 3 0,1 2 0,1 4 0,1 3-71,0 13 1,2 3 0,3 10-1,1 5 947,-13-21 1,9 25-557,-1 24 0,4 14-196,3 16 0,-1 33-122,6 27 1,1-11 0,0 6-212,1 10 0,2 4 1,1 14-1,0 3-254,-1 3 1,1 0 0,2 1 0,0-2 259,-2-11 1,0-2 0,2 2-1,0-2-55,0-7 1,0-2-1,0 1 1,2-1 90,-1-3 0,1 0 0,-1-1 0,1 0 127,-1-3 1,1 0 0,0-2 0,-1 0-119,1-5 0,-1-1 1,7 42 14,-1-8 1,0-23-45,0-14-231,-5-15 1,0-19-5,-2-11 0,-3-25 2,3-16 0,-4-29 252,-4-23 0,0 37 1,-1-3 105,-2-9 0,-1-1 0,-2-2 0,0 0-62,1-4 0,-1-2 0,-1-5 0,0-2-199,-2 1 0,0-1 1,-1-4-1,1-2 119,-2-2 1,0-1-1,-3 0 1,0-1 2,1-3 0,0 1 1,-1 4-1,0 3 115,1 4 0,1 3 0,2 11 0,-1 4 461,-11-26 1,4 27 343,3 29 0,4 15-716,8 23 1,2 33-47,5 29 0,0-16 0,0 4-110,0 13 0,0 3 0,2 4 1,1 2-48,1 3 1,-1 1 0,0-6-1,1-1 170,-1-4 0,1-1 1,-2-4-1,0-3 20,2-7 0,-1-1 1,-1 1-1,0 0 170,1-4 1,1 0 0,0-2-1,0 1-532,1 0 1,1-2 0,5 40-312,0-9 0,-3-10 369,-1-13 0,-3-11 168,3-14 1,-4-10-910,1-10 1629,-3-6-751,-1-33 0,-1-10-50,-3-32 0,-4-13 18,-6-17 0,6 42 0,1-3-44,-4-6 0,-1-2 0,2-1 0,-1-1 65,-3-6 0,-2-1 0,2-4 0,-1-1-160,-2 0 0,0 0 0,1 2 0,0 2 182,1 6 1,0 2-1,3 12 1,2 3-64,-5-25 0,3 26 74,0 26 1,6 14 980,2 12 0,0 26-439,0 18 1,0 33-383,4-26 0,0 2 1,2 9-1,1 3-320,1 11 1,-1 1 0,1-3-1,-1-1 171,1-2 0,-1 0 1,-1-6-1,0-1-16,1-6 0,1-1 0,-1-4 1,0-1 36,5 45 1,2-4 100,-3-11 0,4 0-178,4-4 0,-2-11 502,2-7 0,-4-15-488,-4-11 1,3-11 55,-2-8 1,-2-7-227,1-4 0,-4-14 170,0-9 1,-1-14-9,-2-16 1,0-14-82,0-19 1,-5-6 15,-3-9 0,2 43 1,-1-1 89,0 0 0,-1-2 1,-2-5-1,0-1 55,1-4 0,-1 0 0,-2 1 0,-1-1-31,1 0 0,-2 0 1,1 2-1,0 1 178,2 6 0,0 1 1,-6-33 175,2 30 1,6 19 86,2 19 0,0 11-183,0 11 1,2 29-110,5 20 1,-4 26-177,1 22 1,1-41-1,0 1-138,2 8 1,0 0 0,0 1-1,1-1 279,1-5 0,0-1 0,-2-4 0,1-1 29,1 0 1,0 0-1,0 40-674,2-1 0,-1-4 405,4-7 1,-3-6 352,3-9 1,-3-8-280,3-10 0,-4-11 60,1-12-933,-3-7 1114,-1-8 0,0-18-230,0-16 1,-1-15-45,-3-18 0,-2-17 14,-6-17 0,0-5-17,5 42 0,-1-2 0,1-2 0,-1-1 74,-3-5 1,0-1 0,1-1-1,-1-1-249,-4-7 0,0 1 1,1 2-1,0 1 222,-1-1 1,0 2-1,1 9 1,0 4 439,-8-31 0,8 25-199,3 28 0,3 11 346,-4 14 0,6 27-209,3 22 0,3 36-305,1-23 1,1 3 0,-1 6 0,1 2-180,1 9 1,1 1 0,-1-8-1,0-1 132,1-1 1,0 0-1,-1-9 1,0-1 124,-1-2 0,0-1 0,0 44 236,6-6 0,-5-5-580,5 1 0,-1-14 120,4-1 0,-1-21 483,-2-5 1,1-14-403,-6-9-499,6-4 0,-4-13 211,2-5 0,-2-16 602,-5-14 0,0-22-170,0-15 1,-1-18-184,-3-8 1,3 44-1,-1-2-59,-4-3 0,0 0 0,2-3 0,-1-1 81,-4-7 1,-1-1-1,0-1 1,0-1 86,-3-4 1,0-1 0,1 3 0,0 1-37,-1 1 0,0 2 1,2 7-1,0 3 361,-8-41 1,3 29 389,5 27-200,0 10 1,1 23-533,3 16 0,2 27 78,5 32 1,1-19 0,0 4-34,3 12 1,0 2-1,-1 4 1,1 2-232,3 6 0,1 0 0,-2-8 1,0-2 165,0-4 1,0-2-1,-1-5 1,1-1 18,-1 0 1,1 0 0,1-6 0,1 0 62,-1 1 1,1-1 0,8 38-242,-1-3 1,-2-10 115,6-8 0,-5-13-341,0-13 0,-1-8 171,-2-15 1,0-7 135,0-7 1,-1-15 552,-2-11 1,0-17-791,-4-17 1,0-17 42,-4-16 1,0-7 211,0 43 1,0-2 0,-1 1 0,1 0 93,-2-1 0,0-1 0,-2-4 0,-1-1 17,-4-3 0,0-2 0,-1-3 0,0-1-1,-5-6 0,0 0 0,1 0 1,-1 2-43,1 4 1,-1 2 0,0 5 0,1 2 322,1 9 1,0 3-1,-6-20 222,1 21-183,4 19 0,4 38-108,3 24 1,2 35-271,4-16 1,2 4 0,-1 7 0,1 2-186,1 11 1,0 1 0,0-3-1,2-1 193,1 2 1,1-1 0,0-9 0,-1-1-23,1 0 0,0-1 1,-3-5-1,1 0 41,0-1 0,-1-2 0,1-3 0,0-1-198,1-1 1,1 0 0,5 42 169,0-3 1,-1-10-5,-2-12 1,0-15 377,-4-11 1,0-15-545,-4-8 0,1-5-42,3-6 0,-3-9-159,3-13 0,-4-15 251,-4-18 1,-2-19 17,-5-19 0,-2-9 62,6 41 0,-1 0 0,0-3 0,-1-1-28,-2-4 0,0-2 1,-1-1-1,0 0 74,-1-4 1,0 0 0,-1 0 0,0-1 1,-3-5 0,0 1 0,1 9 0,0 1 177,1-2 0,0 2 0,-11-27 699,7 24 0,3 29-217,5 23 0,0 11-651,0 16 0,5 24 92,2 27 1,3-15-1,1 6-102,-1 9 1,2 4 0,1 2 0,2 2-114,1 4 0,1-1 1,-2-8-1,-1-2 222,3-4 1,0-1 0,-2-2 0,0-2-50,2-4 1,-1-2 0,7 45-494,-1-8 0,4-7 291,-1 0 1,1-7-48,-3-9 0,-1-9 454,0-9 1,-4-11-293,1-12 0,-6-5-346,2-6 1,-2-4 136,2-4 0,-3-8 703,3-6 0,-4-16-495,-4-14 0,-3-14 55,-8-12 0,1-10 30,-4-8 1,-1-12-223,8 47 1,0 0 0,-1-6 0,0-1 143,-1-1 0,0 0 0,0-1 0,-1 1 2,-1 0 0,0 0 0,0 2 0,-1 2 242,-10-39 1,4 15-32,3 26 1,9 17-100,-1 16 1,6 13-68,-2 10 0,4 29 508,0 27 0,10 27-417,-2-33 1,1 3-1,3 6 1,-1 1-283,0 3 1,-1 0 0,1-1-1,-1-1 152,-1-8 1,-1-2 0,1-1 0,0-1 86,5 40 1,1 0 0,3-8 0,-3-3-179,3-4 1,-2-16 12,-2-13 1,-4-11 12,1-12 1,-4-5-407,3-10 1,-3-6 230,3-5 0,-4-16 589,0-14 1,-1-24-280,-2-21 1,0-11-85,0 36 0,0-1 0,-2-5 1,0-1-44,0 0 0,0-1 1,-2-4-1,-1 0 56,2 1 0,-1-1 0,-2-3 1,-2 0 72,1-2 1,-1 0 0,-1-4 0,-1 0-41,0 6 0,1 0 1,1 3-1,0 1 284,-7-35 0,4 21 133,3 31-381,-2 14 0,5 20 309,-2 10 1,2 23-65,5 22 1,5 33-259,-2-24 1,1 4 0,3 5 0,1 2-128,2 9 0,-1 0 1,0-4-1,-1-2 0,1-1 1,0-2 168,-1-6 0,0-1 0,0-4 0,0-2-139,0 0 0,-1 0 0,5 44-14,3-7 0,1-1 1,-1-9 429,-1-5 0,-2-6-328,-1-16 1,-1-7 23,-2-19-29,2-5-484,-9-15 1,8-2 186,-6-8 0,1-13 432,-4-13 0,0-22-250,0-15 1,-1-18 169,-3-8 0,1 43 0,0 0-233,-2 0 0,-1-1 0,-2-7 0,0-3 149,-1 0 1,-1-1-1,-2-3 1,-2-1 20,-1-5 0,0 1 1,-1 2-1,0 2-38,-1 0 0,0 1 0,3 7 0,0 2 17,-12-37 0,3 21 68,5 24 1,2 18 723,5 15 0,1 10-392,2 13 1,0 17-429,4 19 1,0 27 45,4 22 1,2-42 0,1 2-177,1 5 0,0-1 0,-1-3 1,0-1 258,1 0 1,-1-2 0,1 41 43,3-10 0,1 0-66,3-4 0,0 0-205,0-11 1,-1-5-3,-2-13 1,2-6 62,-3-10 1,-2-9-496,-1-5 324,2-11 0,-5-4 324,3-8 1,-3-14-17,-1-16 0,0-17-168,0-19 0,-6-13 66,-5-14 1,5 46 0,-1 0-114,-2-3 1,0 0-1,1-1 1,0-1 179,-3-7 0,-1-1 1,3 2-1,-2 0-42,-2-4 1,0 2 0,4 5 0,0 4 214,-6-38 1,7 29 323,5 27-121,1 20 0,4 23-92,1 27 0,4 24-199,4 40 0,-4-42 0,1 3-40,-1 10 0,1 2 0,-1-6 1,-1 0-85,-2-4 1,0-1 0,1-7 0,0 0 123,2 45 0,3-7 110,1-4 1,0-1-562,0-7 1,1-8 456,-1-14 1,-1-8-303,-3-11 0,3-6-384,-3-12 1,3-8 263,2-7 1,-1-8 157,0-3 0,-4-18 10,1-9 1,-6-18 213,2-11 1,-3-13-102,-1-9 0,0-12-85,1 47 0,-2 0 0,-1-1 0,-1 0 95,0-1 0,-1 0 1,-3-1-1,0 0 146,0-6 1,-1-1-1,-1 3 1,0 0 76,1 2 0,1 2 1,-7-33-27,7 31 0,1 15 469,2 18-407,3 9 1,-3 32-214,8 22 1,2 29 26,-1-21 1,1 3-1,0 2 1,0 2-144,2 6 0,-1-1 0,-2-6 0,-1-1 137,1-1 1,1-2 0,3 39-129,2-5 0,0-9-5,0-5 0,0-8 36,1-3 1,-3-8-121,-1-4 0,2-12 387,-3-6 1,-2-10-595,-1-5 228,2-8 0,-1-8-99,3-10 0,-3-12 310,-5-10 1,0-16-202,0-10 1,0-11 292,0-4 1,-5-9-422,-3-6 1,1-6 290,1 45 1,1 0 0,0-2 0,1 0-68,-4-1 0,1 1 0,0-34 19,3 15 1,3 20 81,1 21 238,0 8 0,0 26-7,0 14 0,5 28-16,2 32 0,3 15-173,-5-39 1,1 0 0,0 0 0,-1-1-191,1 1 1,-1 0-1,3 39-1,-1-4 0,-3-7 101,3-4 0,0-6 184,0-5 0,3-6-183,-3-9 0,0-7-63,0-8 0,-3-12-141,3-7 0,-3-5-163,3-6 1,-3-2 55,4-5 0,-6-11 389,2-8 1,-3-13-25,-1-13 0,0-13-132,0-9 0,-1-5-54,-3-2 1,-2-7-305,-5-12 0,-4-1 505,0-3 0,-1 4 65,1 7 1,7 21 63,1 16 1,1 18 820,2 16-750,0 3 1,4 19-299,0 16 1,2 19 84,1 29 0,4 4-98,-2-25 1,1 1-1,1 36-150,1 9 1,-6-13 140,2-4 0,-2-10 4,2-6 1,-3-4 316,3 0 1,-3-10-405,-1-5 1,0-8 56,0-2 0,0-11 66,0-8-17,0-2 1,-1-9-296,-3-4 1,2-11 333,-6-11 0,0-16-41,-7-15 1,1-4-27,-5-10 0,5-3-10,-5-12 0,0 1-305,-3-4 1,-2-3 278,-2-2 1,4 6 222,0 13 1,2 17-66,9 16 0,-3 15 964,7 12-753,-3 4 0,2 20-361,1 9 0,4 20 111,0 18 1,6 14 102,5 8 1,-2-1-384,1-3 1,-3-5 195,4-6 0,-2-6-128,1-5 0,2-7 315,-5-8 1,3-2-223,-3-6 0,3-9-33,-3-6 0,1-5-562,-1-6 328,-3-2 300,9-5 1,-9-10 218,3-5 0,-3-11-232,-1-7 1,-1-7 126,-3-8 0,0-4-83,-7-8 1,3-7 104,-7-7 1,-1 1-114,1-2 0,-4 11 128,4 0 1,2 14 93,5 9 0,-1 12 185,6 14 1,-2 8-246,1 3 0,3 19-63,-3 11 1,4 20-146,4 13 0,2 13 117,5 3 0,-1 10-243,-3-7 0,2-1 238,-5-13 0,3-5-119,-3-7 1,5-6 60,-2-5 1,2-5-140,-2 1 0,2-8 23,-5-7 1,3-4 50,-3-7-601,5-5 585,-8-1 1,7-8 117,-4-4 1,0-7-89,-4-12 0,-5-12 139,-2-11 1,-3-10-55,-2-8 0,-2-1-78,-1-7 1,-5 1 94,1-4 0,-2 0-58,-1-1 1,3 11 62,1 5 1,8 16-19,-2 10 1,5 12 261,0 10 0,0 7-97,4 5 0,1 5-168,-1 9 1,1 14 6,2 20 1,0 14-83,0 12 0,4 3 90,0 1 1,3-3 19,-3-5 1,4-5-3,-5-3 0,6-3 80,-2-4 1,2-3-302,-2-8 1,3 0 83,-2-8 1,-2 1 83,2-12 0,-6-2-236,2-9-388,2 0 461,-5-5 0,4-3 91,-5-11 0,0-7-24,0-14 1,0-7-22,0-13 1,-5-10 119,-2-8 0,-7-8-158,-1 1 1,-3-3 142,3-1 0,-5-4 201,1 0 0,2 10-55,-2 9 1,7 16 247,1 10 1,1 12 72,6 10-355,-5 7 1,8 15-17,-3 11 1,3 21-141,1 16 0,5 12 124,3 15 0,-2-5-127,1-2 1,1-3 92,3-9 1,-4-2-118,1-2 1,-2-3-35,1-4 1,2-2 119,-5-6 0,3-4 206,-3-3 1,3-4-219,-3-7 15,0 0-9,-4-14-284,0-1 1,0-7 115,0-8 1,0-9 144,0-13 1,-6-10 69,-6-17 0,1-5-100,-4-13 1,-2 2-96,-2-5 0,-2-5 99,-1-2 1,-2-1 125,-2 4 1,3 9-68,-3 6 1,7 16 132,4 10 0,7 12 2,0 10 230,1 8 0,1 10-338,2 16 1,5 22 39,6 26 1,2 16-98,0-33 0,1 0 0,7 45-130,2-2 0,1-10 239,-6-12 1,5-1-1,-4-7 0,5-2-358,-2-1 1,3-3 21,2-1 1,-5-12-14,1-6 1,-5-9-61,1-6 1,-3-7-94,-1-5 216,0-5 0,-1-12 279,-2-5 0,-3-13 105,-5-13 0,-2-13-120,-1-13-1,-5-5-170,-7-7 0,-2 0 140,-5-11 0,-4-3 127,0-4 0,-5 0 55,1 4 0,2 7-104,2 7 0,4 19 589,3 19-323,-2 12-140,9 9 35,-4 10-146,10 1-22,-4 15 1,9 10 0,-3 18-231,3 13 1,7 25-5,5 17 1,0 4 221,-4-47 1,1 0 0,4 41-230,0-9 0,-1-8 41,0-3 1,0-8-82,0-4 1,0-6 15,1-5 1,-5-12 45,0-6 1,-4-7-74,1-4 0,-2-8-553,2-7 584,-3-3 1,4-7 231,-5-5 1,0-13 88,0-13 0,-5-13-97,-2-13 0,-3-7 25,-1 0 0,-6-7-357,-1-1 0,-3-8 414,-2-3 1,1 4-100,0 15 1,6 11 298,4 19 1,2 11 177,7 14-345,-1 8-62,9 46 1,2 13-5,8 45 0,3-1-142,4 0 1,-5-9-84,-2-5 1,-2-14 10,-2 3 1,0-14 103,0-1 1,0-13 92,1-2 0,-5-11-276,0-8 1,-4-4-168,1-7 1,-2-5-126,2-2 358,-3-3 1,4-11 197,-5-5 0,0-12 47,0-10 0,-6-4-258,-5-11 1,-2-4-32,-5-4 0,-1-5 431,-3-2 0,-6-2-317,-1-5 1,-2 1 169,1-2 1,-1 10-100,5 9 1,5 11 23,6 12 1,2 10 905,2 12-685,5 0 0,1 26-383,5 7 1,1 20 85,3 18 0,3 12-21,8 14 1,-2 0-158,2 0 1,-2-12 209,2-7 1,-2-11 41,1 0 1,-1-8-93,-2 1 0,0-6-31,0-6 1,-1-2 29,-2-13 1,0-2 13,-4-9 74,5 1-320,-8-6 0,8-2 77,-6-8 1,1-9 282,-4-9 1,-5-8-18,-2-11 0,-3-1-93,-1-10 0,-4-4 43,0-3 1,-5-9-55,1 1 0,-2-2 136,-1 6 0,5 5-24,2 9 1,2 11 155,2 12 0,4 7 346,-1 4-229,6 8 1,-3 3-465,5 8 1,0 10 66,0 12 0,2 15 172,6 18 1,1 13 13,9 14 1,-1-3-247,2-1 1,1-13 42,-5-6 0,3-6-63,-3-4 0,0-8-12,-4-4 0,1-10-63,-1-1 0,-4-10-271,1-5 135,-6-8 320,8-2 1,-9-7-65,3-6 1,-3-7 104,-1-14 1,-5-9-97,-2-14 1,-4-5 150,-4-10 0,1-5-166,-5-2 1,1-3 158,-4-1 1,-4-5 7,-1-3 1,1 9-77,4 7 1,5 14 237,2 15 1,4 9 93,3 13-265,-2 3 44,4 10 0,0 8 31,2 13 0,3 15-105,1 18 0,6 10-145,5 17 1,0 3 187,4 8 1,1-5-1,-1-6 1,1-7-261,-1-5 0,-1-4 49,5 0 1,-6-4 216,2-7 0,-2-1-132,-2-9 0,-1-6 53,-3-6 0,-1-9-292,-2-6-78,-3 1 1,4-12 321,-5 0 1,0-8-41,0-11 1,-1-10 128,-3-16 0,-6-10-84,-5-8 1,-4-4-62,0-3 0,-2-4-216,-1-4 0,-4-9 433,-1-2 0,-2-1-36,3 4 0,0 13-19,3 9 1,6 17 716,2 10-551,3 12 1,2 18-271,2 14 0,6 28 109,9 28 1,2 24-76,0-34 0,1 2 0,-1-1 0,0 0-78,2 0 0,0 0 0,-2-4 0,0-1 73,6 37 0,-3-8 22,-1-7 0,0-9 98,1-7 0,-1-1-277,0-10 0,-1-6 77,-3-12 1,2-8-254,-5-3 1,-1-6 107,-3-2 1,4-5 142,0-2 0,0-10 237,-4-9 0,-2-13-215,-1-9 1,-5-8 49,-7-6 1,2-6 210,-6-2 0,3-7-32,-6-1 0,0-7-337,-7-4 0,-1-1 189,-4-6 1,2 6 62,2 8 1,4 18 242,8 13 1,2 16 49,4 10-186,1 9 0,1 18-108,3 17 0,4 16-118,11 25 0,-1 11 8,8 15 1,1-3-41,-1-5 1,0-9 19,-4-2 1,0-4 63,1-3 0,-2-7 12,-3-4 0,2-6 107,-6-9 0,2-8-418,-1-7 263,-3-7 28,4-3 1,-5-11-294,0-5 1,0-7 69,0-12 1,-5-7 364,-2-15 0,-4-2-216,-4-13 1,1 1 90,-4-8 1,1-2-89,-5-5 1,2 1 37,-6-1 0,0 4 57,4 7 1,-2 5 151,9 13 1,1 13 351,2 9-357,1 5 0,1 9-28,3 5 0,2 18-57,5 15 1,2 23 40,6 22 1,4 12-101,-1-39 1,1 2 0,-3-3-1,0-1-283,10 48 0,-2-5 207,2-14 0,-2-3-90,-2-8 1,-3-7 2,3-8 0,-4-7 119,-3-12 0,1-9-291,-6-6 277,1-4 0,-3-8-244,3-2 1,-3-13 69,3-6 1,-4-16 430,-4-10 1,-2-12-266,-5-10 0,-4 1 78,0-1 0,-5-1-112,2-3 1,-8-5-155,-4-2 1,1-7 361,-1-1 0,1-3-94,-5 3 0,2 10 15,2 9 1,7 16-3,4 9 0,5 14 732,-1 9-541,3 7 0,2 11-169,3 12 1,2 16-149,5 21 1,6 21 116,5 24 0,0-2-262,-4-44 1,1-1-1,8 41 297,-1-1 0,0-7-190,-4-9 0,-3-5 145,-1-6 1,1-7-218,3-4 1,-4-5 122,1-14 0,-6-3-41,2-11-533,-3-3 402,-1-5 0,0-7 476,0-8 0,0-10-344,0-15 0,-5-7 84,-2-13 0,-5-4-43,-2-10 0,-4-2 234,-4-9 0,-2-2-333,-2-6 0,-2-5 189,11 39 0,0 0 0,-1 1 0,-1 1 26,0-5 0,1 1 1,-17-32-62,9 8 1,2 20 28,13 17 0,-2 16-26,5 10 0,3 11 472,2 7 1,3 19-175,3 27 0,8 19-320,8 21 0,-2 2-154,2-2 1,-4-7 110,4-8 0,-5-12-90,5 1 0,-5-8 293,1-3 1,-3-6-148,-1-6 0,0-9-82,0-9 1,-3-9-279,-1-5 228,-4-1 1,5-11-157,-4 0 1,0-8 331,-4-10 0,0-7 80,0-12 1,-1-8-55,-3-7 0,-3-8-83,-8-3 0,1-5 112,-5-7 0,0-2-438,-8-12 1,3 1 355,9 39 0,0 1 0,-10-34 21,-1 4 1,7 24 143,5 13 1,5 12 520,1 14-478,6 5 1,-2 37-264,8 13 0,3 37 93,0-28 0,1 3 0,1 3 0,1 1-164,3 4 1,0 0-1,-3-5 1,0 0 212,1-4 1,0-2 0,5 41-146,3-12 0,-2-1 232,2-6 1,-3-2-410,-5-6 0,0-8 45,0-11 1,-3-5 103,-1-9 50,-4-8-378,2-6 937,-5-5-766,0-4 1,0-9 213,0-9 0,-1-12 89,-3-15 0,-6-11-97,-5-15 1,-5-10-3,2-4 0,-7-11-269,-1-1 0,10 40 0,1-1 326,0-1 1,0-1 0,-1 0-1,1-2 96,0 1 0,0 1 0,-15-42-130,8 13 1,-3 12 242,7 14 0,1 12-63,3 18 0,5 8-108,1 3 1,5 7 84,-5 5 0,6 18 63,-2 11 0,4 26-161,4 18 0,6 21-93,-3-39 1,1 0 0,1 0 0,1-1 208,0 0 0,-1-1 0,8 40-276,2-8 1,-4-4-49,4-3 1,-2-5 42,2-6 1,0-9 164,-4-6 1,0-6-150,-4-6 0,0-6-384,1-12 262,-6-3-22,4-10 1,-9-2 336,3-8 0,-3-12 21,-1-10 1,-6-20-43,-5-10 0,-2-13-95,-5-9 0,-1-8-293,-3-3 1,10 38 0,0-1 303,-1 0 0,0 0 0,-3-7 0,0-1 48,-2-5 0,-1-1 0,-2 1 0,1-1-48,1 1 0,0 0 1,1 1-1,0 1 7,3 3 0,1 1 0,-12-34 320,7 22 0,4 28-134,8 24 0,-2 12-28,5 7 1,6 27-46,5 22 0,9 30-82,-5-28 0,0 2 0,2 9 0,0 3-249,2 4 1,0-1-1,0-3 1,-1-2 204,-1-3 1,0-1 0,-1-6 0,-1 0 66,2-1 0,0 0 0,-1-2 1,0-1-133,10 40 0,-3 1-11,0-12 0,-5-4 223,5-10 1,-5-9-340,1-6 1,-7-14 146,0-9 0,-6-8 6,2-7 356,2-4 0,-5-9-629,3-9 1,-4-11 430,-4-12 0,-3-12 1,-8-13 0,3-4-99,-3-12 1,-3 0-389,0-7 0,-7-9 421,12 41 0,0 0 0,-2-3 1,-1 0-57,1-3 1,0 1 0,0 0 0,-1 2 80,1 2 1,0 1 0,-11-39 138,8 22 1,3 18 218,7 23 0,3 14-269,5 12 0,3 27-111,4 22 0,2 24-13,10 20 0,-2 2-140,2-2 1,-3-7 24,-5-15 1,0-5 126,0-11 1,0 0 372,1-3 1,-1-4-454,0-7 1,0-2-404,0-6 0,-1-9 130,-2-6 1,1-4-459,-1-3 559,-3-5 1,0-12 295,-5-12 1,0-15-21,0-11 1,-1-12-155,-3-11 1,-2-9 183,-6-6 0,0-6-279,-3-1 0,3 3 330,-3 5 1,7 16-64,5 24 0,2 13 255,1 13 302,0 7-408,9 43 0,4 16-29,9 42 0,0 4-90,-10-45 1,-1 0 0,11 41-438,0 0 1,1-16 275,-1-6 0,0-8-108,1-7 0,-5-7 314,1-4 0,-2-7-351,2-8 1,-3-8-227,-5-7 1,2-7 174,2-5 1,-7-3 123,3-3 1,-2-10-39,2-9 0,-5-13 477,-2-13 0,-3-8-243,-1-11 1,0-5 3,0-2 1,-1-1-26,-3-3 0,-2 2-49,-5-5 1,-3 6 180,3 4 1,-1 19-100,8 11 1,0 15 49,4 12-64,0 6 0,2 12 38,1 14 1,4 20-33,4 17 0,5 12 14,2 0 1,0-1-58,0-3 0,-4-9-82,1-2 0,1-6-87,-1-5 1,1-7 108,-1-4 0,-3-10-122,3-1 0,-2-7-65,-2-5 1,0-2 39,0-5 1,0-6 94,1-5 0,-3-8 31,-1-10 0,1-7-22,-6-13 0,1-3 131,-4-7 0,0-7-7,0-5 0,0-6-71,0-1 0,-5-1-95,-2-7 0,-2 7 142,1 1 1,2 14 57,3 12 0,1 13-70,-1 9 0,1 8-7,2 10 0,0 7 122,0 5 1,5 23 190,3 18 1,8 28-241,6 24 0,-11-38 0,1 1-215,1 3 1,0 1-1,-2-4 1,1-1 182,10 42 0,-3-9 57,0-13 0,-4-7 167,3-5 1,0-7-275,0-4 1,2-5-314,-5-13 1,-1-8-1,-7-11 0,3-8-83,-3-3 1,3-6 203,1-5 0,-3-9 432,-1-18 0,-4-12-195,1-17 0,-3-7-124,-1-5 1,-1-2-42,-3-1 0,-4-10-136,-7-5 0,7 42 0,-1-1 374,-2-2 0,0 0 0,-2-5 0,0-1-61,0-1 1,0-1 0,-2 2 0,0 1-35,2 2 1,0 2 0,-12-38 333,6 19 1,7 23 115,5 25-290,4 7 1,-1 36-71,8 16 0,9 39-75,-3-20 1,2 4-1,0 8 1,-1 3-296,4 13 0,0 0 0,-1-1 0,1-1 329,0-5 1,-1-1 0,-1-6-1,-2-2-62,-1-5 0,-1-3 1,6 41-442,3 0 0,1-13 193,3-2 0,-5-15 413,-2-11 0,-2-11-456,-2-16 1,-4-7-107,1-11 145,-1-5 1,3-17 732,-2-8 1,0-9-440,-4-13 1,0-11-104,-4-15 1,-5-5 0,-3-7 1,-2-2 179,-1-1 1,-5-14-70,-2-1 1,5 42 0,-1-2-38,0-3 1,-1 1-1,-1-4 1,-1 0-21,1-2 1,-1 0-1,2 5 1,1 1-23,1 6 0,0 2 0,-9-31 176,3 26 0,5 16 217,6 18 0,3 11-309,5 11 1,11 37-122,8 26 0,-6-10 1,1 6 171,5 10 1,-1 3-1,0 6 1,-1 1-329,2-1 1,-1 0-1,-1-8 1,0-1 276,-2-7 0,0-1 1,0-8-1,1-2 109,10 42 1,3-9-818,-2-9 1,2-11 243,-3-12 0,-3-13 267,-5-17 1,0-6-88,0-8 0,2-11 98,-5-12 0,0-14-53,-4-20 0,-5-18 64,-2-18 0,1-10 251,-3 44 0,0-2 0,0 0 0,-1-1-155,0-1 1,-2-1 0,-1-5-1,-2-1-156,-1-3 1,-1 0 0,-2-6 0,-1-1 232,-4-4 1,0-1-1,-1-1 1,0-1-56,-1 1 0,1 0 1,2 1-1,1 2 32,3 8 0,1 4 1,0-32 375,3 42-181,3 26 0,16 51-173,7 32 1,-4-4 0,0 8 152,4 18 0,1 4 0,1 6 0,0 2-401,-7-25 1,1 1 0,-1 0 0,8 29 0,0-3 171,-3-5 0,0-2 0,1-5 1,-1-2 56,0-6 1,1-2 0,-3-5-1,1-1 53,-1-6 1,1-1-1,-3-4 1,0-2-179,0-3 1,1-3 0,14 35 52,-3-24 0,1-11-345,-5-19 1,0-11 152,-3-15 1,-1-15-137,0-18 1,-1-19 157,-2-26 1,-11 27-1,-1-2 232,-3-8 1,-1-1-1,0-3 1,-1-2 156,-2-3 0,0-1 0,0-3 0,0-1-144,1-4 0,-2-2 1,-2-7-1,-3-3-316,1-6 0,-1-3 0,1 31 0,-1-1 0,0 0 257,1-4 0,0 1 0,0 0 0,0 4 1,0 1-1,0 2-5,-1-28 1,1 5 0,0 16-1,0 6 112,-2-19 546,2 28 0,10 38-266,2 20 0,9 42-146,7 33 0,-9-19 1,0 4-119,4 13 0,1 3 0,1 5 0,1 1-176,3 5 0,1 1 1,-4-7-1,0-1 77,1-4 0,0-3 1,-2-8-1,-1-2-113,1-5 1,1-1 0,-3-5 0,0-1 387,0-2 1,1-1 0,18 42-415,-3-15 0,0-17-91,-8-21 0,6-10 115,-3-12 1,0-18-265,1-23 1,-6-23 108,2-29 0,-2-15-78,-12 35 1,-2-3 0,1-5 0,-1-2 288,0-6 1,-1-1 0,0-5 0,-2-2 61,-1-5 1,-1-1 0,-1-4 0,-1-1 2,-2 27 1,0-1 0,0-1 0,0-3-1,-1-1 1,0 0-215,0-1 0,0 0 0,0 0 1,2 2-1,-1 1 0,1 1 231,2-29 1,0 3 0,0 15 0,2 5-21,-1 14 0,1 6 0,5-24 330,0 34 1,5 27 45,3 32 1,7 42-118,-11-7 0,0 6 0,3 18 0,1 6-192,2 16 0,-1 3 1,-6-29-1,1 2 1,-1-1-87,1 2 1,0 0 0,0 0 0,0-2 0,-1-1 0,0 0-71,0-3 0,0 0 1,-1-1-1,2 1 1,-1 0-1,0-2 37,4 28 0,1-1 0,0-1 0,0-2 113,0-5 1,-1-2 0,1-4 0,1-1 95,0-6 0,1-3 0,-2-4 0,-1-3-386,-3-10 1,0-3-1,11 31 616,-8-30 1,4-15-855,-4-22 0,3-25 215,2-23 1,-1-41 120,-10 21 0,-2-5 0,0-13 0,-2-4-310,-1-8 1,1-5 0,-3 22-1,0-3 1,1-1 365,-1-1 1,0 0 0,0-2-1,-2-6 1,1-1 0,-2-2-100,0-4 1,-1 0 0,0-1 0,1 0 0,0-1 0,-1 0 84,0-4 1,0-1 0,1 0-1,0 0 1,2 1 0,-1 0 117,-1 6 1,0 1 0,1 4-1,0 11 1,0 2 0,1 6 246,1-7 1,1 8 0,6-15 834,3 61 1,5 66-905,-5-2 0,0 7 1,1 25-1,-1 10-36,-2-17 1,1 4 0,0 1-1,1 5 1,0 0 0,1 2-605,1 3 1,0 1-1,1 0 1,0-5-1,0 0 1,0-1 344,1-5 1,0 0 0,-1-2-1,8 23 1,-1-4 174,-1-8 0,1-4 0,-3-11 0,1-3 201,-1-5 0,1-3 0,1-6 0,3-3-975,29 33 0,6-23 835,8-25 1,5-21-1592,7-24 1,-2-32 837,-36 5 1,-2-6 583,-1-6 0,-1-4 0,2-7 0,-1-2 0,-2-1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06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0 7766,'-6'0'0,"-4"0"0,9 0 0,-4 0 4086,5 0-4085,5 0-582,-4 0 255,4 0 0,-1 1-896,0 3 846,-1-3 376,-3 9 0,5-4 0,1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0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9 7735,'-23'-4'1043,"1"1"1,-2 1-30,-2 10-770,-2-1 0,-2 14 0,0-1 523,-1 5 0,4 5 1448,1 7-1868,2 3 0,3 4-301,3 1 0,2 2-404,4-2 1,6 1-686,3-9 1,1-1 128,2-6 1,2 1 913,1-5 0,3 5 0,6-3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0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77 168 7699,'-27'-7'0,"4"0"4661,6-6-3134,11 7 0,2-5-569,8 0 0,4-1-278,11 1 0,6-4-399,12 1 1,8-5-297,7 4 1,2 1-104,2 7 0,-1 2-313,-3 5 0,5 0 449,-5 0 1,-4 5-279,-7 2 1,-10 5-673,-1 2 0,-10 4 456,-5 4 1,-4-1 96,-3-2 0,-4 2 192,-4-2 1,-8 2 144,-3 1 0,-3-5-315,3-2 0,-4 1-254,0-1 0,-4-4-592,5-3 1,-3-6 388,3 2 1,0-4-388,-5-4 1201,6-2 0,-8-10 0,3-1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0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135 224 7699,'-5'-34'0,"-2"2"1075,-4 2-737,0-2 1,4 8-1,0 0 2718,2 4-539,2 4 82,-2 9-1785,4 2 1,-9 18 238,2 9 1,2 12-729,-1 14 0,-1 3-307,-3 5 1,3-3-320,1-5 0,5 3-557,-2-10 0,3 3-3594,1-11 2375,0 3 2077,0-12 0,9-2 0,4-6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1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1 7795,'-22'6'777,"0"-1"1,4-4 0,4 3 0,4 3 5147,3 3-5529,-1 7 0,1-4-190,-1 6 1,1-4-49,-4 3 0,3-3 24,1 4-1916,0-6 1167,0 4-835,2-11 1,7-1 565,1-5 1,4-2-23,4-1 0,4-5 350,-1-7 1,3 2 130,-3-6 0,3 2 463,1-2 1,2 3 350,-5 5 1,1 0 1617,-1 0-1500,-3 4 1,8 2-263,-5 5 1115,5 0 1,-3 0-578,6 0 1,-1 5-448,0 3 0,-1 3-142,-2 4 1,-3 2-261,-5 6 0,-1-1-249,-2 0 0,-3 1-261,-5-1 1,-2 4-1558,-1 0 1450,-4 0 1,-9-5 223,-2-2 0,-3 2-414,-2-3 1,0 2-1537,-3-1 2361,-3 2 0,-4-9 0,-1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1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0 7778,'-21'8'2968,"2"-1"-1954,3 1 1,9 3 1683,-1 0-1882,6 0 1,-3 5-167,5 3 1,0 2-293,0 1 1,3 1-580,1-1 0,5 4 181,-2 0 0,3-4-1306,1-3 0,1-5 898,-1 0 0,0-1 477,0-2-3792,0-5 1795,0-1 0,-4-6 1310,-4-3 0,-1-3 658,-2-8 0,-5 3 0,-2-15 0,-4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1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23 278 7764,'-4'-22'-170,"1"0"232,-1-1 420,-1 6 1,4-4-1,-3 4 1070,3-1-558,6 2-570,1 5 1,5-4-74,0 0 1,5 0 672,3 4-586,7 0 0,-1 0 10,5 0 0,3 3-273,4 1 0,-3 4-146,-4 0 0,-6 3-85,2 3 0,-3 7-264,-5 5 1,1 6-45,-8 1 307,-2 1 1,-6 5-561,1-2 0,0 2 272,-4 1 1,-4 4-821,0-4 0,-4 0 528,0 1 1,-2-5-1522,-1 1 2158,0-8 0,-5 3 0,-1-3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1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67 7786,'-6'-6'3251,"1"-4"-2909,5 9 226,0-9 1,5 5 671,3-3 1,7 0-1021,3 4 0,2-3-507,-1 3 1,2 0-153,-3 4 0,0 0-1468,0 0 944,-4 0 299,2 5 0,-10 1 626,-2 5 1,-3 1-88,-1-1 0,-5-1 337,-2-3 0,-3 3 0,0-3 957,3 3 1,-2-2-55,5-1 689,-5-4-669,8 2-735,-9-5-165,9 5 0,-3 1 23,8 5 0,-3 0-163,3 0 0,-3 2 71,-1 2 0,0 2-201,0 5 0,-1 1 44,-3-1 0,-2 0-171,-5 1 1,4-1 97,-1 0 0,1-3-496,-5 0 1,5-6-147,0 2 1,3-3-491,-4 0 1,6-5 290,-2 1 305,3-6 600,6 3 0,1-15 0,5-2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1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7756,'6'11'5868,"0"0"-4421,-2 0 0,-1 1-391,4-1 0,0-4-556,5 1 0,5-2-1467,5 1 0,1-2-683,3-5 1,1 0 1649,-1 0 0,5-5 0,-2-1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6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135 268 7787,'-32'-1'530,"2"-1"0,5-3 613,5-2 1,5 4 51,8-5-829,2 6 0,6-3-199,3 5 0,2 0 64,5 0 0,5 0 450,3 0 1,3 0 31,4 0 1,3 0-277,4 0 0,2 0-392,2 0 1,-2 0 38,2 0 0,-3-1-359,-5-3 0,4 1 227,-4-4 0,-1 3-168,-2-3 1,-3 3-254,0-3 1,-2 4-604,-3-1 0,-2-1-839,-4 2-802,-1-1 2713,-5 4 0,-1-5 0,-5-1 0</inkml:trace>
  <inkml:trace contextRef="#ctx0" brushRef="#br0" timeOffset="258">592 0 11217,'-6'0'1546,"6"4"-179,8 0-714,2 4 0,6-1-172,2 4 0,7 0-209,1 0 1,2-1-267,-2-2 0,-3 1 92,3-1 1,1-2-282,0 2 0,-3-2 184,-5 1 0,1 3-299,-5-2 1,-5 1 143,-7 3 0,-1 0 86,-2 3 1,-3 0 275,-4 7 1,-2-2-87,-10 6 0,1 1-122,-5-1 0,-1-1 30,1-6 1,-2 1-837,7-5 1,2-2 420,1-5 0,6 0 385,2-4 0,4 0 0,-2-4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47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45 7828,'-11'0'595,"0"0"1475,0 0-939,5-5-632,-4 4 0,9 1-114,-3 7 1,3 8-177,1 4 1,0 2-1,0 1 1,3 4-254,1 0 1,1 4-189,-1-4 0,-3 0-193,3-4 1,1 4-702,-2 0 0,5-3 523,-4-5 1,3-4-1435,-3 1 2037,-1-3 0,2-1 0,2 1 0</inkml:trace>
  <inkml:trace contextRef="#ctx0" brushRef="#br0" timeOffset="300">34 168 7828,'-5'-6'1598,"4"-4"-449,-9 3-170,9-4-622,-4 0 0,6 0 47,3 0 1,2 0-156,5-1 1,2 5-175,1 0 1,4-1 97,4-3 1,0 1-498,1 3 1,-1-2 176,0 5 0,-3 0 1,-2 4-1,0 0-645,-4 0 574,0 5 53,-7 2 0,-1 9 417,-5 2 0,0 8-139,0 4 1,0 2 389,0 2 1,0-1-242,0 1 1,0 1 135,0 2 0,0-2-26,0 2 1,3-3-416,1 0 1,5-1 105,-2 1 0,0-5 174,0-3 1,-1-3-1875,2-1 0,2-4 794,-3-3 1,3-7-1663,1 0 2505,-5-6 0,9 8 0,-2-4 0</inkml:trace>
  <inkml:trace contextRef="#ctx0" brushRef="#br0" timeOffset="751">492 291 7825,'-29'0'4950,"7"0"-3986,11 0 146,6 0-405,5 0 0,2-4-471,6 0 1,-1-1-323,8 1 0,2 2-178,2-6 0,2 2-419,2-1 0,-1-2-808,0 5 1,-1-3 231,-2 3 1103,2 1 0,-9 3-1068,3 0 798,-7 0 1,-5 5 570,-6 2 1,-2 3 439,-3 1 1,-2 0-212,3 0 1,-3 2 517,-1 2 0,3 1 329,1 2-787,-1 3 1,2-4-13,3 1 1,-2 3-173,1-2 0,0 1-716,4-2 0,0 2 374,0-5 0,0 0 193,0-4 1,0 0 61,0 0 0,0-3-2839,0-1 1344,0-4 1226,0 2 1,-5-5 685,-2 0 0,1 0-134,-2 0 122,1-5 0,-1 2 103,1-4 1323,4 4-1421,-2-6 0,7 7-337,1-1 0,7 0-349,5-1 1,5 2-381,-1-6 1,5 5-1141,2-5 0,4 5 891,-4-5 1,4 4-1293,-4-3 2036,0 4 0,-4-6 0,1 2 0</inkml:trace>
  <inkml:trace contextRef="#ctx0" brushRef="#br0" timeOffset="1033">994 157 7728,'-11'-5'0,"0"3"0,5-3 3525,1 5-1688,5 0-663,5 0 0,2 0-539,8 0 0,-1 0-436,4 0 0,1 0 0,3 0 1,4 2-159,0 1 1,-3 4 130,-5 4 0,-4 0 27,1 0 1,-3 0-670,-1 0 1,-4 4 115,-4 0 0,-3 5 270,-3-1 1,-5 3 56,-7 4 0,2-6-48,-6 2 0,0-2 55,-3 2 0,0 1-181,-1-1 0,5-1 101,-1-2 1,7-3-944,1-5 1,1-4-1247,6 1 686,0-6 1,4 2 1602,0-8 0,5-2 0,1-5 0</inkml:trace>
  <inkml:trace contextRef="#ctx0" brushRef="#br0" timeOffset="1158">1106 447 7728,'5'-6'1240,"-4"1"1,9 5-69,-3 0-754,-2 0 2291,5 0-1279,-3 0-714,9 0 0,-3 0-233,6 0 0,-4 0-1274,3 0 1,1 3 507,3 1 1,-1 0 321,-2-4 0,2 0 185,-2 0 1,-2 0-225,2 0 0,-1 5 0,5 1 0</inkml:trace>
  <inkml:trace contextRef="#ctx0" brushRef="#br0" timeOffset="1366">1608 0 7751,'-27'2'7499,"5"1"-7164,9 3 0,5 6-168,4-1 0,0 5 497,4 2 1,0 7 836,0 1 0,4 9-1574,0-1 39,-1-3 0,1 1-1464,0-2 0,3 2 793,-3 1 1,1-4-1376,-1-3 1,-2-4 40,5-3 2039,-4 2 0,2-9 0,-5 4 0</inkml:trace>
  <inkml:trace contextRef="#ctx0" brushRef="#br0" timeOffset="1492">1541 324 7740,'5'-6'5957,"3"1"-5148,7 5 0,-1 0-208,9 0 0,-2 0-904,9 0 262,-1 0 0,4 0-1821,-4 0 1,4 0 413,-4 0 1448,-1 0 0,4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0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113 469 7874,'-29'0'982,"3"1"1,9 3 1092,5 4-1478,1-3-363,10 4 1,-5-1-1,3 6 831,0 0-694,-1 6 0,4 3 10,0 6 1,0 4-234,0 0 1,0 4-105,0 1 0,0-5 277,0-3-1375,0 0 635,0-2-2319,5-1 1869,-4-4 1,9-6 64,-2-2-1305,1-3 2109,3-5 0,-1-2 0,0-5 0</inkml:trace>
  <inkml:trace contextRef="#ctx0" brushRef="#br0" timeOffset="183">325 581 7845,'-10'5'742,"2"2"1,3 1 1046,5 3 1,2 2-873,1 10 0,4 0 844,4 3-1473,0-2 1,4 7-26,0-5 1,4 5-960,0-1 0,2-3 512,1-1 0,0-3-1629,-4-5 1,3 1 966,-2-8 0,2 1 846,1-8 0,1-5 0,-1-5 0</inkml:trace>
  <inkml:trace contextRef="#ctx0" brushRef="#br0" timeOffset="367">615 224 10761,'-29'11'1312,"8"0"-1130,10 0 1,1 5-111,7 3-72,-1-3 1850,4 5-1154,0 1 1,1 1 155,3-1-1638,2 0 0,5-6-234,0 3 0,5-3-2084,3-5 3104,2-4 0,6-7 0,2-7 0</inkml:trace>
  <inkml:trace contextRef="#ctx0" brushRef="#br0" timeOffset="467">827 302 7845,'0'6'2195,"-1"4"-1708,-3-3 1,3 3-100,-3 1 1,8 2-2935,3 2 2546,8-3 0,3 9 0,4-3 0</inkml:trace>
  <inkml:trace contextRef="#ctx0" brushRef="#br0" timeOffset="883">1419 123 8971,'-29'11'0,"4"2"1154,6 2 1,6 2-318,6 5 0,1 6-306,-2 1 1,3 7-261,5 9 1,0 2-142,0 13 1,0-3 238,0-1-327,0-1 1,0 5-122,0-1 1,5 0-168,3-7 1,-2-4-477,1-7 1,-1-2-1973,2-6 1814,2-9 1,-5 0 879,2-9 0,3 0 0,-4-4 0</inkml:trace>
  <inkml:trace contextRef="#ctx0" brushRef="#br0" timeOffset="1050">1307 603 7534,'15'1'4663,"0"3"-3614,5 2-647,-3 5 1,9 1-994,0-1 433,5 0 1,-4 0-1288,3 0 0,3 2 862,-4 2 0,0-7 583,1 3 0,-6 3 0,4 3 0</inkml:trace>
  <inkml:trace contextRef="#ctx0" brushRef="#br0" timeOffset="1334">1921 425 7879,'-15'0'2010,"0"0"-1199,0 0 1,8 0 0,1 1 95,1 3 1,1 3-768,4 8 1,0 3 93,0 8 0,0 4-212,0 7 0,0-1 125,0 5 0,4-6-384,0-1 0,3-1-310,-3-3 1,4 1-555,0-1 1,1-7-1999,-2-4 3099,3-6 0,-4 4 0,5-6 0</inkml:trace>
  <inkml:trace contextRef="#ctx0" brushRef="#br0" timeOffset="1592">2144 436 7847,'-11'-5'7216,"0"4"-6397,5-4 0,1 7-477,5 5 1,0 7-181,0 12 1,4 1-139,-1 3 1,6 6 66,-2-2 0,0 2-113,0-3 0,1 3 95,3-2 1,5 2-325,2-7 0,0-1 129,0-2 1,-3-4 7,4-3 0,-4-4-57,3-8 0,-3-2-10,4-5 1,0-3-210,3-4 0,0-2 143,1-9 0,-5 0-694,1 0 1,-2 0 398,2 3 1,1 4-2516,-6 0 3057,1 0 0,1 5 0,2-5 0</inkml:trace>
  <inkml:trace contextRef="#ctx0" brushRef="#br0" timeOffset="2108">2937 458 7863,'-24'0'3923,"6"0"-3358,9 0 1,9-5-151,8-2 1,3-3-118,4-1 1,6-1-73,5 1 0,5 0-432,-1 0 0,2 5 191,1 2 0,-3-1-633,0 1 1,-5 1 182,1 3 0,-4 0-57,-3 0 0,-7 1 301,-4 3 0,-6 2 53,2 5 1,-6 1 779,-5 3 0,0 6-399,-8 5 0,-1 4 911,1-4 1,0 5-538,4-1 1,3 2 137,1 2 1,4-2-541,0-2 1,6 1-456,5-5 0,5 0 323,2-4 1,6-5 149,2-2 0,-1-2-2588,4-2 0,1-5 2385,-1-2 0,5-3 0,-2-1 0</inkml:trace>
  <inkml:trace contextRef="#ctx0" brushRef="#br0" timeOffset="2303">3417 179 7854,'-16'11'1078,"5"-3"0,0-1 1,6 2 1177,3 1-1903,7 6-87,2-4-54,4 4-2126,5-5 1064,1-4 530,6 3 265,-1-4-2443,0 0 2498,1-1 0,4-5 0,1 0 0</inkml:trace>
  <inkml:trace contextRef="#ctx0" brushRef="#br0" timeOffset="2416">3640 179 7832,'-11'0'2618,"0"5"-2050,5-4 207,-4 4-282,9-5-142,-4 5 0,5 1-1248,10 0 0,-2 4 620,11-2 1,4-2 276,7 1 0,3 1 0,0 3 0</inkml:trace>
  <inkml:trace contextRef="#ctx0" brushRef="#br0" timeOffset="2858">4165 335 7836,'-45'0'438,"7"0"1,4 0 0,8 1 0,8 3 0,7 5 0,6 3 0,3 3 0,2-1 2119,0-2-2213,5-1-83,2 6-51,9-5-1785,6 9 1174,7-9 1,4 8 344,1-5 0,2 0 285,-3-4-230,8 0 0,-11 1 0,8-1 0</inkml:trace>
  <inkml:trace contextRef="#ctx0" brushRef="#br0" timeOffset="3083">4522 492 7836,'-33'18'789,"-1"1"1,1 1 1105,-1 6 1,2-2-1024,2 6 1,3 1-2,5 6 0,1-2-125,2 2-589,3-2 1,10-5-53,2 0 1,3-6 82,1 3 1,6-5-321,5-4 0,6 1 165,9-8 0,6-2-315,8-9 0,3-3 226,9-4 0,-4-7-936,4-12 0,-1 1 234,1-4 0,-3 0-50,-9-1 1,-1-1-362,-6 5 1,-4 0 553,-3 4 0,-4 1-289,-3 2 0,-3-1 904,-5 6 0,-5-6 0,-1 2 0</inkml:trace>
  <inkml:trace contextRef="#ctx0" brushRef="#br0" timeOffset="3242">4768 313 7855,'-29'11'1810,"7"5"1,7-3-303,8 1-847,2 4-449,5-6 1,0 4-60,0-4 0,5 2 218,2 1-1776,8 0 1059,2-9 0,6 3-358,-1-5 0,5 0 704,3-4 0,2-5 0,2-2 0</inkml:trace>
  <inkml:trace contextRef="#ctx0" brushRef="#br0" timeOffset="3385">5092 212 7855,'-15'0'994,"0"0"0,0 5 206,4 3 0,3-2-522,1 1 1,4 1-367,0 3 0,3 0-100,3 0 0,5 4 13,7 0 1,-2 0-1662,6-4 1,0 4 257,3 0 1178,0 0 0,1-4 0,-1 0 0</inkml:trace>
  <inkml:trace contextRef="#ctx0" brushRef="#br0" timeOffset="3526">5393 201 7790,'-10'-1'1578,"3"-3"-712,2 3-330,5-9-1012,0 9 0,5-8 180,2 5 1,8-3-1068,4 3 1363,2 1 0,1 3 0,0 0 0</inkml:trace>
  <inkml:trace contextRef="#ctx0" brushRef="#br0" timeOffset="3792">5371 469 7815,'-29'0'3018,"8"-1"-2041,10-3 1,5 1-46,6-9 1,10 2-789,5-8 1,9 0 41,6 0 0,4 2-203,3 5 1,1 1 61,3 2 1,1 3 11,-4 5 1,-5 6 42,-3 6 1,-7 4-113,0 6 1,-7 0 86,-9 1 0,2 4-157,-5 3 0,-7 2 340,-8 2 1,-1-1-70,-7 0 1,1-3-224,-5 0 0,1-3 87,0-1 1,-1-1-373,1-10 0,5-1 34,2-7-1337,2-2 1,7-7 1621,2-6 0,8 1 0,2-9 0</inkml:trace>
  <inkml:trace contextRef="#ctx0" brushRef="#br0" timeOffset="4093">5940 302 7758,'-27'0'2821,"8"-5"0,3 2-2381,12-4 1,3 3-196,1-3 0,1-1 337,3-3 0,7 0-474,8 0 1,3 0-516,4-1 1,-1-1-468,5 2 0,-5-3 646,1 7 1,-3 2-589,0 1 0,-6-1 457,-2 1 1,-3 0-248,-1 4 201,-4 0 505,-2 5 0,-10 2 95,-3 4 0,-2 1 194,-1 3 0,-4-1 254,0 4 1,-3-3-306,3 4 0,0 3 80,4 4 0,0 0-81,-1-3 1,6-1-37,3 0 0,1 1-99,2-1 1,2-4-1517,1 1 1,1-5 235,7 1 1078,-2-8 0,7 3 0,-5-4 0</inkml:trace>
  <inkml:trace contextRef="#ctx0" brushRef="#br0" timeOffset="4401">6387 101 7778,'-11'0'0,"4"0"0,-3 0 0,9 10 0,-4-2 0,5 11 3037,0 0-1986,0 8 0,0 5-388,0 5-510,0 6 0,0-4-235,0 6 1,0 0 99,0-1 1,-5 0-99,-2-3 0,-3-3 62,-1-5 1,-5 1-47,-3-1 0,-3-4-47,-4-3 1,-2-4 299,-1-3 0,-2-4-66,4-8 0,-2-2-34,3-5 0,1-1 137,6-3 0,3-2-52,5-5 1,5-1 168,2-3 1,4 2-56,4-2 0,7-1-177,8 1 0,7-3 59,3 3 1,7 0-1048,2 4 0,4 0 500,-1-1 1,6 3 141,1 1 235,1-2 0,-5 4 0,1-5 0</inkml:trace>
  <inkml:trace contextRef="#ctx0" brushRef="#br0" timeOffset="5068">6599 90 9121,'-25'-9'0,"4"-2"1247,7-2 1,7 5 359,7 0-765,5 1-489,6 1 1,6-4-7,6 2 1,3 3-11,0 2-877,5 1 454,-3 7 1,6 3-528,-1 7 0,-4-2 372,-3 6 1,-4 1-151,-3 6 0,-3-1 202,-5 4 0,-5-3-221,-2 4 1,-8-5 19,-3 1 0,-8-2 480,-4-2 1,-2-3 173,-1-1 1,0-8 221,-1 1 1,6-7 1125,2 0-789,3-3-549,5-1 0,4-1 69,6-3 0,9 1-209,6-4 1,4 5 72,5-2 0,1 4-249,6 4 1,-2 5-126,-2 6 1,1 9-199,-5-2 1,-2 8 38,-5 0 1,-7 1 150,-4-1 0,-6 1 219,2-5 1,-5 5-72,-7-2 1,-4-1 109,-10-2 1,-2-4-108,-2-3 0,-4 1 224,-7-6 1,2 0-43,-2-7 1,-1 2 48,0-5 1,5 0 0,4-6-1,3 0 691,5-2-789,-1-5-127,15 3 0,-7-5 168,10 0 1,5 0-379,7 0 0,8-1 158,6 1 0,8-1-1364,11-3 1,0 3 161,7-3 1272,8-3 0,-4 1 0,9-5 0</inkml:trace>
  <inkml:trace contextRef="#ctx0" brushRef="#br0" timeOffset="5400">7525 413 7742,'-16'7'4821,"4"-2"-3834,1-5-358,1 5 1,9-3-190,-3 5 1,3 1-433,1 3 0,0 4-74,0 0 0,0 0-2,0-4 0,-5 0 10,-3 0 0,-2-3 120,-1-1 1,-1-4-228,-3 0 1,-1-1 165,-3-2 0,-2 0-86,2 0 0,3-9-103,1-2 0,3-3-47,1 3 0,5-5 211,2-3 0,4 2 105,4-2 1,10 2-1,9-2 1,4 3-106,3 5 1,-3 1 175,10 3 0,-8 2-78,4 5 1,-2 5 61,3 2 0,-9 8-78,-3 3 1,-3 4 42,-1 0-106,-2 0 0,-4 1-789,-1-1 566,-5 0 0,3 1-1169,-6-1 0,5-5 168,-5-2 830,6-7 399,-3 1 0,5-7 0,1 3 0</inkml:trace>
  <inkml:trace contextRef="#ctx0" brushRef="#br0" timeOffset="5660">8184 313 7743,'-11'-11'5379,"5"5"-4574,1 1 0,6 3-56,3-1 0,2 1-189,5-1 0,4-2-195,0 1 0,5 1-517,-2 7 1,2 2 201,-1 6 0,-2 2-605,-2 1 0,-6 5 253,2-1 200,-7 2 0,1 1-137,-5 1 0,-2-1 243,-1 0-97,-4 1 1,-4-1 325,0 0 1,-4-1-123,0-2 0,-5 1-279,2-5 1,0-2 77,0-5 1,3 0-1132,-4-4 0,6 0 599,-2-4 0,6-5-2556,2-3 3178,4-11 0,-7-5 0,4-9 0</inkml:trace>
  <inkml:trace contextRef="#ctx0" brushRef="#br0" timeOffset="5826">8206 23 7795,'-17'0'2627,"2"0"1,3 3-1300,1 1 0,3 5-714,1-2 0,3 9-179,-3 7 0,0 9-102,0 9 0,-3 4-611,2 3 0,2-1 246,-1 5 1,4-5-989,0 2 1,1-7-183,2-1 1,0-9-2264,0 1 3465,5-11 0,2 4 0,4-9 0</inkml:trace>
  <inkml:trace contextRef="#ctx0" brushRef="#br0" timeOffset="5993">8608 134 14079,'0'11'1596,"0"6"-868,0 1-834,0 3 1,4 2-1124,0-1-561,4 0 1,-5 4 180,4 0 1609,1 0 0,8 2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7:22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79 7823,'-6'0'2243,"1"0"1365,5 0-3947,0-5 290,0 4 196,5-4-199,-4 0 0,8 2-1684,-5-4 715,-1 4 361,2-2 732,-3 5-120,3 0 722,-5 0-857,-5 0 12,3 0 358,-3 0-1827,5 0 1508,0-4 0,2 2-43,1-1 318,-1 1-252,3 2-226,-5-5-245,0 4 390,0-4 246,0 5-315,4 0 314,-2 0 31,3 0-172,0 0 186,-4 0 0,4 0-182,0 0-5,-4 0 188,4 0 1,-4-4-105,3 1 450,-3-1-296,4 4 0,-5-1 455,0-3-184,0 3-123,-5-4-63,-1 5-372,-5 0 196,0 0 1,3 0 39,1 0 1,3 0-248,-3 0 22,4 0-1595,-2 0 1720,5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7:24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78 135 7919,'-4'-8'372,"0"1"0,1 3 422,3-3-458,0-1 1,0 1 472,0-1-605,0 6 1,0-4 352,0 2-97,0 3-172,4-4-135,-2 5 1,4 0 183,-2 0-51,-3 0-85,4 5 1,-5-3 35,0 6 1,0-5-35,0 5 0,0-1-21,0 4 0,0 0 35,0 1 0,0-1-84,0 0 0,-1 4 2,-3 0 0,3 5 39,-3-2 0,1 7-109,0 1 0,1 1 135,-1-1-70,2-2 1,1 8 28,0-2 1,-2 3-27,-1 5 1,1 1-6,-1 6 1,1 0-1,2-1 1,-1 8 44,-3 1 0,3 0-5,-3-5 0,3-3 123,1 0 0,0-1-266,0-3 0,1-2-193,3-2 0,-1-4-412,4-3 0,-3-3 340,3-4 0,-3-6-209,3-2 0,-4-3-77,1 0-1472,-3-6 815,4 4 317,-4-9 1,4 3 62,-5-8 1,-4-6-215,1-5 0,-2-5 1017,1 2 0,-2-8 0,-5-3 0</inkml:trace>
  <inkml:trace contextRef="#ctx0" brushRef="#br0" timeOffset="430">44 179 7789,'-11'0'0,"0"0"433,0 0 54,5 0 0,2-1 1865,8-3-1153,2 3-496,5-4-688,5 0 139,-4 4 0,9-8 206,-2 6-601,7-6 0,-2 8 0,2-4-595,-3 0 1,0 3 885,-1-1 0,-3 1 1,-2 2-193,-1 0 0,-1 0-157,-4 0 123,-5 0 61,4 5 0,-7-2 287,4 4 1,-4-3-1,0 4 184,-1 0 1,-2 2 0,0 1-373,0 0 0,0 1 291,0-1 0,0 0-1,0 0 0,1 2-120,3 1 1,-3 0-8,3 5 0,-2-4 0,1 3 171,0 2 92,1 1-291,1 1 1,-4 6 58,3 1 0,-3-1-185,-1-2 0,5 2 1,-4-4-482,3 2 0,-3-7 0,1-3-894,1 0 1028,-2-4 1,4 1-1256,-5-6-928,5 1 2537,-3-2 0,3-1 0,-5-5 0</inkml:trace>
  <inkml:trace contextRef="#ctx0" brushRef="#br0" timeOffset="644">55 481 7795,'-17'-4'3927,"2"0"-3171,8 1 1,3 1-224,8-1 0,6-2-436,4-3 1,6 0 98,-1 4-859,2 0 1,5 0 0,0 1 848,-1 0 1,2 2 0,-1 2 226,-1 3-156,-1 2-257,-7 0 0,4 9 0,-4-2 0</inkml:trace>
  <inkml:trace contextRef="#ctx0" brushRef="#br0" timeOffset="837">134 693 7797,'-12'0'3309,"6"0"-2858,1 0 0,6 0 352,3 0-810,2-5 0,7 0 0,2-5 45,3-1 1,3 6 267,2-6-784,-1 2 393,0-2 0,1 3-2194,-1 1 1522,0 4 1,-3-1 756,0 4 0,-6 0 0,3 0 0</inkml:trace>
  <inkml:trace contextRef="#ctx0" brushRef="#br0" timeOffset="1074">591 68 12718,'-23'6'1193,"2"4"-1009,9-4 0,5 9 0,1 0 237,1-2-245,1 5 0,4 3-513,0 5 304,0 0 0,1 1 0,2 2 180,1-1 1,4 3 0,0-3-2473,2 0 1508,1-3 1,0 5-799,0-8 1,-3 2 1614,-1-10 0,0 1 0,5-3 0</inkml:trace>
  <inkml:trace contextRef="#ctx0" brushRef="#br0" timeOffset="1423">558 168 9380,'0'-22'389,"0"4"1,0-1 0,0 2 96,0 0-255,0 3-81,5-2 1,2 5 50,8 0 0,-3 1 101,3 3-51,3 2-100,-6 5 0,9 0-394,-2 0 1,-2 2 0,2 4 187,1 6 205,-4 6 1,4-1-137,-6 6 0,5 3-202,-4 0 1,0 1-1,-4-1 251,0 4-24,0 2 0,4-2-48,0 0 0,0-4 1,-3 4-27,3 1 83,-2 1-64,3 1 1,-5 6-1,0 2 53,0 2 1,-3-2-17,-1 0 1,-1-4-18,2 4 0,2-1-227,-3 1 0,-1-3-51,2-4-188,-6-1 1,7 0 157,-5-4 1,3 0-685,-3-3 641,0-8 1,-1 7-402,1-10 0,0-4 57,-4-3 691,0-6 0,0 8 0,-5-9 0,-1 4 0</inkml:trace>
  <inkml:trace contextRef="#ctx0" brushRef="#br0" timeOffset="1667">580 235 7749,'-23'0'0,"1"0"0,16 0 1764,1 0 334,15 0 0,-1 0-1563,9 0 1,1 0-543,3 0 0,1 0-1207,-1 0 840,5 0 0,-2 1-1166,5 3 0,-5-1 753,1 4 1,-4 0 786,-3 5 0,-3-1 0,-5 0 0</inkml:trace>
  <inkml:trace contextRef="#ctx0" brushRef="#br0" timeOffset="1851">647 403 7749,'-11'11'1510,"0"0"-390,5-5 399,1-1-1055,5 0 1,5-4-82,2 3 0,8-3-169,3-1 0,0 0-796,0 0 1,1 0 424,3 0 0,1-1 252,-1-3 0,-1 3-520,-2-3 0,-3 3 425,-5 1 0,0 0 0,0 0 0</inkml:trace>
  <inkml:trace contextRef="#ctx0" brushRef="#br0" timeOffset="2094">334 793 7822,'-11'7'5196,"5"-3"-4848,6-4 0,8 0-156,6 0 1,4 0-291,4 0 1,5 0-136,3 0 1,1-4-337,-1-4 1,6-2 251,-3-1 1,-2 0-305,-5 0 1,-3 1-1547,-5 2 1082,4-2 1085,-15 9 0,8-9 0,-9 4 0</inkml:trace>
  <inkml:trace contextRef="#ctx0" brushRef="#br0" timeOffset="2342">312 1005 7770,'-11'7'2392,"0"-2"-694,0-5-390,4 0-936,2 0 1,7 0 267,1 0 1,9-5-215,6-3 0,5-2-279,3-1 1,2-1 55,6-3 1,-1 2-629,1-1 0,-1 5 334,1 1 0,-6 2-1144,-2-1 1,-2 2 418,-2 5 0,-5 0-1011,-2 0-485,-2 0 1105,-7 5 1207,-1 1 0,-10 5 0,-1 0 0</inkml:trace>
  <inkml:trace contextRef="#ctx0" brushRef="#br0" timeOffset="2527">513 804 7770,'-15'5'747,"0"3"1,0 2 1036,4 1 0,1 4-1176,3 0 0,2 3-274,5-3 1,0 5-119,0-1 0,0 1-269,0-2 1,5 2-351,2-5 1,3 0-149,1-4 0,4-4-723,0 1 0,4-6 439,-4 2 0,1-4 835,-1-4 0,-3-2 0,4-5 0</inkml:trace>
  <inkml:trace contextRef="#ctx0" brushRef="#br0" timeOffset="2675">647 905 8864,'0'7'1982,"0"1"1,1-4-1436,3 3 1,-2 0-383,6 5 1,-1-1-326,5 0 0,-1 0-153,0 0 0,0 0-467,0 1 1,2-1 560,1 0 219,-1-5 0,8 4 0,-4-4 0</inkml:trace>
  <inkml:trace contextRef="#ctx0" brushRef="#br0" timeOffset="3321">1574 168 10865,'-29'-4'0,"4"1"0,5 0 0,6 2 1677,1 1 1,6 1-1422,-1 3 1,5-2 951,-5 6 1,6 3-111,-2 4-830,-2 5 0,4-4-24,-1 2 0,-2 7-483,1-2 221,-5 6 0,3 0-393,-5 4 1,0-3 329,0 0 0,0-2-188,-1 2 0,1 1 108,0-5 1,1 0-27,3-3 1,2-1 38,5 0 1,0-4 164,0-3 1,5-3-17,2-1 0,4 0 120,4 0 0,3-1 179,4-2 0,0 1-142,1-6 0,0 6 205,3-2 0,1 3-138,3 1 1,-1 2 8,-3 2 0,-3-3-87,3 3 1,-3 1-414,-5-1 1,2 0-264,-5-4 0,0 4-312,-4 0 1,0 0 0,0-4-2393,1 0 1735,-6-5 1498,-1-1 0,0-5 0,1 0 0</inkml:trace>
  <inkml:trace contextRef="#ctx0" brushRef="#br0" timeOffset="3519">1708 403 7809,'-18'0'4430,"2"0"-1585,10 0-1870,1 0 1,5 5-16,0 2 30,0 13 1,0 3-430,0 11 0,0 4-323,0 3 0,0 3-17,0 0 0,4 1-25,-1 0 0,1-4-512,-4 0 1,0-9-1359,0 1 0,-1-7 307,-3 0 1,-1-2-2749,-2-2 4115,-3-4 0,-1-2 0,-7-5 0</inkml:trace>
  <inkml:trace contextRef="#ctx0" brushRef="#br0" timeOffset="3692">1149 626 9173,'-6'-11'3228,"1"3"-2660,5 1 1,10-1-245,5-3 1,11-4 299,8 0 0,5-4 612,10 0 0,7 3-740,7 1-463,-2 3 0,1 0-1772,-3 1 1,-6 0 1057,3 0 0,-7 5 681,-1 2 0,-7-2 0,-3 0 0</inkml:trace>
  <inkml:trace contextRef="#ctx0" brushRef="#br0" timeOffset="4052">2065 112 7724,'-18'-6'3649,"2"-4"1,10 8-905,2-6-2116,-2 6 0,4-1-66,-6 11 1,5 0-281,-5 11 0,4 5-172,-3 5 0,0 2-114,-5-1 1,6 1-281,2-5 0,2 4-1295,-2-4 1188,3 0 1,-4-7 71,5-1-215,0-4-1324,0 2 897,0-10 1155,5-1-255,-4-5 1,9 0-108,-2 0 1,-2-3 289,1-1 0,2-4 1400,6 5 0,2-6-750,6 1 0,-1 2-206,0-1 0,4 3-429,0-3 1,4 4 17,-4-1 0,4 0-875,-4 0 0,-4 0 516,-3 4 1,-2 0-1040,2 0 0,-3 0 576,-5 0 0,-3 0-1752,-1 0 472,-5 0 822,3 0 0,-10 5-404,-2 2 1528,-8 3 0,-2 7 0,-6 0 0</inkml:trace>
  <inkml:trace contextRef="#ctx0" brushRef="#br0" timeOffset="4444">2009 682 7703,'-22'22'3264,"4"-5"-1534,7 4-36,6-3-1078,5 4 0,4 0-161,0 1 1,3-2-213,-3-3 1,5 2-586,-2-5 0,2 0-650,-2-4 0,3-1 885,-3-2 1,0-3 298,0-5-3373,1 0 1426,-2-5 1,-1-7 964,-5-6 1,0-3 789,0-2 0,-5 1 346,-3 0 0,0 1-264,0 2 1,-2 2 423,3 2 1,2 2-420,1-1 1,3 1 1473,1 2 0,5 0-627,2 0 0,7 1-243,1 2 1,8 0-353,0 4 0,6-1-130,1 1 1,3 3-469,0-3 0,0 3 221,1 1 1,-5 0-61,-3 0 0,-7 5 151,0 2 0,-7 3 14,0 2 0,-3 0-209,-5 3 1,0 1 460,-4 3 1,0 2-178,0-3 1,-4 2-275,0-1 1,-3 1-1263,3-6 0,-4 5 724,0-4 1,0 4 310,0-5 359,-2 1 0,-1-4 0,-6 1 0</inkml:trace>
  <inkml:trace contextRef="#ctx0" brushRef="#br0" timeOffset="4585">2232 1061 7733,'-6'0'1948,"2"0"2049,8 0-3249,2 0-427,10 0 0,3-1 234,7-3-2617,3-2 0,4-10 479,1-3 1583,-1 3 0,1-5 0,-1 4 0</inkml:trace>
  <inkml:trace contextRef="#ctx0" brushRef="#br0" timeOffset="5112">2813 246 7741,'-32'6'6680,"12"-1"-6346,4-5 0,18 4 187,13 0-524,2 0 64,11-4 0,0-2 152,6-1 1,0-4-279,4-4 0,-4 0-2049,4 0 1613,-4 0 1,-4 0-1504,0-1 1,-10 5 300,-2 0 1703,-4 4 0,-8-7 0,-1 4 0</inkml:trace>
  <inkml:trace contextRef="#ctx0" brushRef="#br0" timeOffset="5486">3036 34 7741,'0'13'0,"0"1"0,0 5 1989,0 7 0,1 3-166,3 4-610,2 1-747,0 4 1,4-2-285,-2 5 0,-3 0 44,-1 4 0,-2-2-342,2-2 0,-3 1 158,3-5 1,-7-1-395,-1-6 0,-5 1 280,-3-5 0,0-1 145,-7-6 0,1 0-369,-5-4 1,1-4-305,0-3 0,-1-6 294,1 2 0,4-5 83,-1-7 1,5 0 247,-1-11 0,4 0-77,4-3 1,2 0 183,5 0 1,10-2-47,5-2 1,4 2 331,4-2 1,-1 6 30,0 2 0,2 4 205,2-1 1,-2 7 584,2 0 1,-3 6-994,0-2 0,-2 13 90,-3 6 0,-2 6-90,-4 5 0,-2 6 91,-3 5 0,2 5-136,-6-1 0,1-1-257,-4 1 0,-1-5-345,-3 1 0,3-6-478,-3-1 0,2-5-1835,-2 1 0,3-8 2489,-3-3 1,3-2-1618,1-2 995,0-5 847,0-1 0,0-5 0</inkml:trace>
  <inkml:trace contextRef="#ctx0" brushRef="#br0" timeOffset="5903">3338 537 7741,'0'-12'3277,"-5"1"-2549,3 5 0,-4-3 2247,2 6-1048,3-1-785,-4 4-881,5 0-104,0 5 1,5-3 43,3 6 0,2 3 12,1 4 0,0 8-551,0 0 1,-4 5 262,1-2 1,-6 4-61,2-4 0,1 4-99,-1-4 1,0-1-61,-4-7 0,0-2-451,0-4 286,4-1 190,-2 0 1,8-5 44,-3-2 0,3-8 63,1-3 1,0-7-5,1-1 0,2-5 88,1 2 1,4-3-55,-4-2 0,1 0 158,-1-3 1,-3 2 123,3-2 0,-3 4-82,0 3 1,-1-1 602,0 5 1,-4 4-333,1 4 0,-4 4 243,3 0 1,0 1-188,5 2 0,0 7 454,3 4 1,-1 5-268,4 6 0,1 1-82,3-1 1,0 4-1561,1 0 782,-1 0 1,-3-4 200,-1 1-1086,-4-6 1,2-1 684,-5-5 1,-1 0 296,-2 1 1,-2-6-378,-2-2-1833,-3-3 1,2-1 783,-6 0 1,-7-5 1605,-5-3 0,-10-6 0,2-4 0</inkml:trace>
  <inkml:trace contextRef="#ctx0" brushRef="#br0" timeOffset="6069">3494 269 7700,'-5'16'2722,"4"6"1,-4 9-1355,5 10 0,0 5-139,0 10 0,0 1-631,0 2 0,1-2-455,3 3 0,-2-4-389,6-4 0,-1-3-498,4-4 1,4-5-1601,0-3 1,5-7 538,-2-4 1805,8-8 0,-2 4 0,3-5 0</inkml:trace>
  <inkml:trace contextRef="#ctx0" brushRef="#br0" timeOffset="6494">4052 336 7778,'-17'-10'2198,"2"2"-611,2 5 0,6 1-860,-1 2 1,6 2-27,-2 1 0,3 10 61,1 9-495,0 5 0,1 15-176,3 3 0,-2 7-160,6 0 0,-2-2-265,2-2 1,1-2-573,-1-1 1,3-5 92,4-3 0,-3-4-932,3-3 0,-2-4 1745,-2-7 0,0-3 0,0-5 0</inkml:trace>
  <inkml:trace contextRef="#ctx0" brushRef="#br0" timeOffset="6910">4175 604 7770,'0'-18'2380,"4"2"-1875,-1 5 0,6-4 320,-2 0 0,3-4-660,1 5 1,1-5-404,-1 4 1,0-1-135,0 1 1,2 3-457,1-3 0,-5 4 54,2 3 227,-2-2 289,2 9-6,0-9 810,-5 9-573,4 1 0,-8 6 839,1 5 1,-5 5-420,-2 3 0,-3 3 645,3 4 0,0 4-346,4 7 1,0 3-161,0 5 0,0-1-201,0 1 1,2 0-139,1-1 1,0-3-867,4 0 0,-3-9 503,3 2 1,-3-8-368,4 0 1,-6-7 281,2-4 1,-3-3 136,-1-1 1,-1-5 171,-3-2 1,-2-3 218,-5-1 0,-4-1-317,0-3 1,-1-2-13,1-5 1,2-5 646,-1-3 0,-1 2-164,3-2 1,0 2 185,8-2 0,1-1-184,3 6 0,0-1-375,0 3 1,6 1-387,5 0 1,1 0-399,7 0 1,0 1-631,3 2 0,-3 0 697,-1 4 0,1-5-427,3 2 0,-1 1 1090,-2-2 0,2-4 0,-4-6 0</inkml:trace>
  <inkml:trace contextRef="#ctx0" brushRef="#br0" timeOffset="7094">4454 280 7705,'-16'0'4273,"3"0"-3846,2 0 1,6 1-63,5 3 0,0-2-144,0 6 1,5-5-397,3 5 1,3-1-531,4 4 0,-3 1 35,3-1 0,1-4-642,-1 1 1,0-2 1311,-4 1 0,5-2 0,2-5 0</inkml:trace>
  <inkml:trace contextRef="#ctx0" brushRef="#br0" timeOffset="7202">4588 324 7705,'0'12'0,"-4"-5"2938,0 0-1370,-4 1-686,7 3-342,-4 0 407,5 0-325,0 6-2831,5-5 1538,1 9 1,10-7 174,2 4-2314,4-4 2810,0 2 0,-5 0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7:36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11 7788,'-21'-3'0,"2"-1"2225,8 0 1,7 4-996,8 0 0,-2 0-971,6 0 0,1 4-508,5 0 0,0 4-455,5 0 0,-4 2-300,3 1 1,-4 4 354,1 0 649,-3 4 0,-1-6 0,0 3 0</inkml:trace>
  <inkml:trace contextRef="#ctx0" brushRef="#br0" timeOffset="325">34 302 7799,'-11'-2'2477,"0"-1"-674,5 1-1139,1-3 0,5 0-198,0-2 0,9-7-60,2-1-201,7-4 54,5 6 1,4-7 441,3 5-311,7-4-323,-7 1 1,8 1-66,-4 2 0,-2 4-777,-2 3 601,-3-2 1,-6 9-169,-2-2 0,-3 1 182,-5 2 0,-5 2 21,-2 1 1,1 3-27,-1 6 1,-1 3 1134,-3-1 0,-1 6-491,-3-1 0,2 2-279,-6 1 0,5-3 39,-5-1 0,2 1 168,-1 3 1,-3 1-261,2-1 1,2 0-414,-1 1 1,3-5-1133,-4 1 1,5-5 730,-5 0 1,5-1-535,-5-2 1,4 0 564,-3 0 1,0 1 635,-5-1 0,-4 5 0,-1 1 0</inkml:trace>
  <inkml:trace contextRef="#ctx0" brushRef="#br0" timeOffset="517">57 525 7758,'-16'0'3518,"8"-5"-1607,-2 4-880,10-4-222,0 0 0,2 0-311,1-3 0,3-2-172,6 3 1,4-3-125,2-1 1,3-4-580,2 0 0,3 0-157,0 4 0,0 1-462,-4 3 1,-1-2-2807,-2 5 1680,-3 1 658,-5 3 1464,-5 5 0,-6 1 0,-6 5 0</inkml:trace>
  <inkml:trace contextRef="#ctx0" brushRef="#br0" timeOffset="667">90 592 7758,'-5'6'3952,"-1"-1"-2771,0-5-759,1 0 0,5-1-294,0-3 1,5-1-114,2-2 1,7-7-165,1 3 0,3-3-1028,-3 3 1,4 0 667,-4 0 1,0-4-1945,-4 0 2453,0 0 0,0 4 0,0 0 0</inkml:trace>
  <inkml:trace contextRef="#ctx0" brushRef="#br0" timeOffset="1117">90 413 7758,'-17'11'2669,"2"1"-1922,8-1 1,-3-4 299,2 1 1,2-1-498,-1 4 1,4 0-220,-1 1 0,3 0-89,1 3 0,0-2 132,0 6 0,4 0-111,0 3 1,-1 2-49,-3 2 0,0 2-323,0 6 0,0 0 137,0 4 0,0-5 186,0 1 0,0-1-13,0-3 1,0-3-169,0-1 0,0-7-173,0-4 0,0-3-1307,0-1 913,0-5 383,5-1 1,1-5-641,6 0 1,-1-6 294,0-5 1,-1-1 151,-3-7 1,4 2 116,1-2 1,-1-2 698,4 2 1,-3 3-324,-1 1 1,0 2-77,1-2 781,-1 2-393,0-3 27,0 10-95,-5-4-465,-1 9 0,-6-3 61,-3 8 1,3 2-162,-3 5 1,-1 0 61,2 1 0,-1-1 111,4 0 0,0 0 303,0 0 0,1-3 159,3-1 0,-2-3-271,6 3 0,3-3-115,4 3 0,1-4-142,-1 1 1,-3-3 150,3-1 1,1 0-1082,-1 0 0,4-1 510,-4-3 0,0 1 277,-4-4 0,0 3-1185,0-3 1,-1 3 654,-3-3 1,2 3-1488,-5-3 2224,0 4 0,0-7 0,3 4 0</inkml:trace>
  <inkml:trace contextRef="#ctx0" brushRef="#br0" timeOffset="1358">570 603 7773,'-10'11'3967,"-4"0"-1889,4 0-1344,0-4 0,10 3 599,0-3-950,0 3 1,5 1-1205,2 0 576,8 0 0,-3 1 243,3-1 1,-2-1 128,-2-3 0,0 3-2300,0-2 0,0 0 1017,0 0 1,1 0 1155,-1-4 0,0 0 0,0-4 0</inkml:trace>
  <inkml:trace contextRef="#ctx0" brushRef="#br0" timeOffset="1509">816 558 7751,'-4'12'5070,"0"-1"-4104,-4 0 722,7 0-1076,-4 0 1,5 4-671,0 0 20,0 5 1,1-3-112,3 5 1,2 1-171,5-1 0,4-1-506,0-2 0,5-2 825,-2-2 0,3-3 0,2 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8:30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7695,'-11'0'3498,"5"0"-2897,1 5-826,5-4 23,0 4-259,0-5 0,6 0-1062,5 0 1523,1 0 0,9-5 0,-4-1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8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213 34 7896,'-18'1'1111,"4"3"1,0 2-469,-1 5 1,1 1-258,-4-1 0,4 5 3,-1 3 1,-1-2-266,1 1 0,0 0-452,4 0 0,0-1 279,0-6 1,5 0-727,2 0 1,3-3 268,1-1-400,0-5 0,1 3 289,3-5 0,-2 0 165,6 0 0,-5-1 296,5-3 1,-5-1-8,5-2 1,-6-3 437,2 3 0,-3 0-308,-1 0 1,4 0-144,0-5 1,-1 1 515,-3 0 0,5 0 1072,3 0 1,2 0-760,1-1 0,1 1-197,3 0 1,-1-4-270,5 0 0,-1 0 29,4 4 0,1 0-215,-1 0 1,4 1 69,0 3 0,-1 2-176,-6 5 1,0 0 9,-4 0 50,5 0 1,-9 5 152,1 2 1,-6 4 160,-6 4 0,0-1 6,0 4 1,-5-3-132,-3 4 0,-2-1 24,-1 5 1,-4-5-25,0 1 1,-3 0 43,3 3 1,-1-1-141,1-2 0,1 0-1525,-4-4 0,4 4 434,-1-4 1,6 1-1199,2-1 2241,0-3 0,-5 4 0,1-4 0</inkml:trace>
  <inkml:trace contextRef="#ctx0" brushRef="#br0" timeOffset="201">90 414 7896,'-11'3'0,"0"1"0,-1 0 0,3-3 642,1 3 0,3-2 1234,5 6 1,0 0-1334,0 7 1,4-1-602,0 5 0,4-1-750,0 4 0,2 1 530,1-1 0,-1 0-277,-3 1 0,3-2 298,-2-2 0,-2 0-896,1-4 1,-4 0 26,0-4 1126,-1 0 0,-2 1 0,0-1 0</inkml:trace>
  <inkml:trace contextRef="#ctx0" brushRef="#br0" timeOffset="516">112 470 8321,'5'-12'956,"-3"1"26,1 0 0,0 4-408,0-1 1,0 2-230,4-2 0,1-1-129,3 1 0,4-2-143,0-1 0,5 4 104,-2-1 1,3 2-498,2-1 0,-1-2-303,0 5 0,1-3 386,-1 3 0,0 0-110,1 4 0,-5 0 116,1 0 1,-6 0 176,2 0 0,-6 5-106,-2 3 1,-4 2-20,1 1 1,-3 5 147,-1 2 1,0 2 965,0-1 0,0 2-108,0-2 0,0 0-423,0 0 1,-1 2-137,-3-2 1,3 2-22,-3 1 1,3-3-545,1-1 1,0 0 239,0 0 1,0 2-725,0-5 597,0 0 0,0-4-2580,0 0 2764,0-5 0,0-1 0,0-5 0</inkml:trace>
  <inkml:trace contextRef="#ctx0" brushRef="#br0" timeOffset="743">213 603 7833,'-4'-7'516,"0"0"1,1-1 722,3-3 0,3 4-426,1-1 0,6 1-345,1-5 0,5 1-721,7 0 0,-1 4 198,0-1 1,1 2 222,-1-1 0,-1 0-187,-2 4 0,-2 1-1826,-2-1 0,-8 3 417,1 3 1428,-1 4 0,-6 4 0,4 0 0</inkml:trace>
  <inkml:trace contextRef="#ctx0" brushRef="#br0" timeOffset="917">202 659 7833,'6'7'1388,"4"-7"0,0-7-1047,5-4 1,1 0-11,-1 0 1,2 0 127,5-1 0,1 3-446,-1 1 0,-3-1-321,-1 6 1,-4-2-990,1 1 0,-3 3 231,-1-3 1066,-5 3 0,-1 11 0,-5 2 0</inkml:trace>
  <inkml:trace contextRef="#ctx0" brushRef="#br0" timeOffset="1209">224 804 10295,'11'-11'756,"2"0"-681,1 0 1,0 0 59,5 0 1,-4 3-477,3 1 1,-4 1 68,1-2-391,2-2 307,-5 9 556,0-4 1,-7 6 139,-5 3 0,-2 2-206,-1 5 0,-4 2 387,-4 2 1,-1-2-196,-3 6 1,3-2 81,-3 2 0,2 2-32,2-3 0,0 4-106,0 0 0,1-5-159,2-2 1,0 1-2220,4-1 1716,0 0 1,9-5 266,3-3 0,2 2-3024,1-5 3149,0 0 0,5-9 0,1-2 0</inkml:trace>
  <inkml:trace contextRef="#ctx0" brushRef="#br0" timeOffset="1317">458 905 12795,'7'0'1816,"-1"1"-2126,-2 3 1,2-2 259,5 6 0,1-6 313,3 2-263,3-3 0,4 4 0,0 1 0</inkml:trace>
  <inkml:trace contextRef="#ctx0" brushRef="#br0" timeOffset="2043">983 369 7871,'0'7'1742,"0"1"0,0-1-1009,0 5 1,1 4-270,3 2 0,-1 3-349,4 2 1,0 0 45,5 3 0,-5 2-416,0 1 0,1 2-776,3-5 0,-3 4 627,-1-4 1,-3 0-840,3-3 1,-4-6 103,0-2 1139,4-3 0,-6 4 0,4 2 0</inkml:trace>
  <inkml:trace contextRef="#ctx0" brushRef="#br0" timeOffset="2218">1117 536 7871,'10'-11'0,"-3"0"0,0 0 733,-4 0 1,4 3 58,4 1 1,4 1 710,-1-2 1,6 0-1503,-1 4 0,2-4 16,1 5 1,1-5-1140,-1 5 1,0-2 624,1 1 1,-5 3-760,1-3 0,-5-1 574,0 1 0,-2-1 99,-5 2 583,-2 1 0,0-8 0,1 4 0</inkml:trace>
  <inkml:trace contextRef="#ctx0" brushRef="#br0" timeOffset="2400">1396 313 7871,'-6'1'1347,"2"3"0,3-1-803,1 4 0,0 2 295,0 6 0,0-2-343,0 6 0,0 0-347,0 3 1,1 0 10,3 1 1,-3-1 47,3 0 1,1 0 25,-1 1 1,1-1-1079,-2 0 0,-1 1 536,1-1 1,0-3 236,0-1 1,0-4-2506,4 1 2576,-4-3 0,7-1 0,-4 1 0</inkml:trace>
  <inkml:trace contextRef="#ctx0" brushRef="#br0" timeOffset="3101">1776 425 5965,'5'-6'1184,"-4"1"0,4 3 231,-5-1-1033,0 1 152,0-2-331,0 4 0,4-2 203,-1-1-311,6 1 0,-3-6 64,5 4 0,-3-1-118,-1 1 0,4 2 90,4-6 1,0 5-49,-4-5 0,2 4 43,2-3 1,-3 3-179,3-3 0,1 3-336,-1-3 0,0 4 461,-4-1 0,0 3-152,0 1 0,0 0 64,1 0 1,-5 0-368,1 0 77,-6 0-57,3 0 262,-5 0-238,0 5 188,0-4-319,0 9 290,0-3 1,4 0-192,-1 0 530,1-4-147,-4 2-263,0-5 45,0 5 558,0-4 0,4 5-145,0-2 0,-1-2-89,-3 6 1,0-4-9,0 3 0,0 1 105,0 3 0,0 0 190,0 0 1,0 1-140,0 3 0,-1-2-151,-3 2 0,3-3 1,-3-1 0,3 0 37,1 0 0,1 1-82,3-1 0,-3 0 0,4 0-641,0 0 265,-3 0 0,6 2-328,-4 2 1,3-3-500,-3 3 770,5-3 0,-4 0-1076,2-1 995,3-5 1,-4-1-118,5-5 559,1 0 0,-1-5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8:54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33 235 8335,'-11'0'2064,"0"0"-1698,4 0 1,4 0-19,6 0 0,7-1-89,5-3 0,6 3-19,2-3 1,1 0 48,10 0 1,-3-5-76,6 2 0,2-2-229,-2 2 1,0-3 75,-4 2 0,-4-1-576,-3 2 1,-4-2-47,-3 6 1,-3-5-1074,-5 4 1031,0 1-145,1 3-45,-6-5 1,-2 4 310,-8-3 1,-2 3 481,-6 1 0,1 5 0,0 1 0</inkml:trace>
  <inkml:trace contextRef="#ctx0" brushRef="#br0" timeOffset="235">323 12 7861,'-11'0'0,"0"4"1161,0 0 1,-1 1-179,1-2 1,4 3-460,-1 6 1,6-1-304,-2 0 1,3 5-10,1 3 1,1 3-171,3 4 1,-2 3 104,6 4 0,-1 2-164,4 2 1,1-1-77,-1 5 0,-4-4-155,1 4 1,-6-4-463,2 4 1,-3-5 366,-1 1 0,0-2 145,0-1 0,0-6 4,0-2 0,0-3-2210,0-5 1290,0-2 1114,0-10 0,5-1 0,1-5 0</inkml:trace>
  <inkml:trace contextRef="#ctx0" brushRef="#br0" timeOffset="476">368 425 7775,'-11'0'2875,"-1"0"-1958,1 0 1,5-1-283,2-3 0,8 2-263,4-6 1,6 1-120,5-4 0,3-2-531,4-2 1,-2 3 253,2-3 1,-1 3-428,1 1 1,-4 3 344,1 1 1,-2 4-1588,-7-1 0,-2 3 1693,-5 1 0,-4 0 0,2 0 0</inkml:trace>
  <inkml:trace contextRef="#ctx0" brushRef="#br0" timeOffset="635">446 559 7775,'-6'11'4812,"-4"-4"-4067,9-3 0,-3-4-293,8 0 1,7 0-545,7 0 0,3-4 118,2-4 1,4-2-341,3-1 0,-2 0-477,2 0 1,0-1-2275,3 1 3065,1 0 0,-1 0 0,1 0 0</inkml:trace>
  <inkml:trace contextRef="#ctx0" brushRef="#br0" timeOffset="1000">1038 180 7840,'-17'5'0,"5"1"1488,-3 5 0,8 5-672,3 3 0,3 2-336,1 1 1,0 4-124,0 0 0,4 4-1118,-1-4 0,6 4 533,-2-4 1,3 0-1338,1-4 1,-3-1 1564,-1-2 0,1 2 0,3-4 0</inkml:trace>
  <inkml:trace contextRef="#ctx0" brushRef="#br0" timeOffset="1258">1026 336 7828,'-6'-13'943,"3"-1"1,1 1-20,2-2 0,0 2-377,0-2 1,6 2-392,6-2 1,0 2 52,7-2 1,-1 3-760,5-3 1,-1 6 154,0 2 1,-1 4-42,-2-1 0,1 3 314,-5 1 0,-2 1 78,-5 3 1,0 7 552,-4 8 0,0 3-344,-4 4 0,0 3-237,0 4 0,-4-3 4,0 0 0,1-4 1025,3 4 1,0-8-771,0 4 1,0-6-745,0 2 1,0-1-224,0-6 1,0 0 116,0-4 663,5 0 0,-4 0 0,4 1 0</inkml:trace>
  <inkml:trace contextRef="#ctx0" brushRef="#br0" timeOffset="1526">1049 436 7807,'-6'-5'0,"-3"3"1361,5-6 1,0 5-590,4-5 0,5 1-333,3-4 0,5 0-160,2-1 1,9 5-73,-2-1 0,2 2-1432,-6-1 1,2 2 769,-5 5 0,0 5-811,-4 2 0,-5 4 660,-2 4 0,-4-1 240,-4 5 1,-3-1 418,-8 4 0,1 0 23,-4-4 0,4 2 688,-1-5 1,3 0-506,1-4 0,1 0 641,2 0-137,-2-4-533,9-3 0,2-5 21,11-2 1,4-7-1073,6-5 0,4-9 821,0 2 0,5-3 0,-2 3 0</inkml:trace>
  <inkml:trace contextRef="#ctx0" brushRef="#br0" timeOffset="1684">1406 202 10844,'-11'0'2897,"0"0"-2400,4-5 1,7-3-366,8-6 1,8 0 30,6-5 1,2 4-2049,6-3 0,-1 3 488,5-4 1,-5 2 1396,-3-2 0,2-2 0,1 4 0</inkml:trace>
  <inkml:trace contextRef="#ctx0" brushRef="#br0" timeOffset="1809">1652 1 7793,'-17'21'745,"-1"-2"1,1 2 1035,-2-3 0,9 2-1172,-1-1 0,6 1-273,-3-5 0,6 4-1532,-2 0 1,4-2 777,4 2 0,-2-2-647,6 2 1,-6 1 1064,2-5 0,2 4 0,0-1 0</inkml:trace>
  <inkml:trace contextRef="#ctx0" brushRef="#br0" timeOffset="2359">1518 392 7793,'-7'0'7482,"2"0"-6606,5 0 0,10-4-1215,5 0 0,5-4 228,2 0 1,1 2-1033,-1-2 0,-1 1 622,-2-4 0,2 3-155,-2 1 1,-3 0 284,-1-5 0,-3 1-347,-1 0 1,-1 0 254,-3 0 1,2 0 65,-5-1 0,0 1 290,-4 0 0,0 0-35,0 0 0,-2 3 401,-1 1 1,0 3-219,-4-3-341,4 4 571,-7-2 0,8 5 2355,-6 0-2019,6 0 1,-3 1-159,5 3 1,0 2-48,0 6 0,1-1-138,3 0 0,-3 1-188,3 3 0,-3 3 64,-1 4 1,4 0-16,0 1 0,-1 0 99,-3 3 1,0-2-110,0 2 0,-3 1-14,-1-1 0,-4 0-80,5-4 0,-6 1-108,2-1 0,-2 0 56,1 1 0,-2-1-450,3 0 1,-3 0 240,-1-4 0,0 2 179,0-5 1,3 0-140,1-4 1,3-4-230,-3 1 0,3-6 247,-4 2 1,1-3 51,-4-1 1,3 0 428,1 0 1,-1-5-186,-3-2 1,0-2 285,0 2 1,0-3-190,0 2 1,-1-2-70,1-1 0,1 4 51,3-1 0,1 2 641,2-1-186,3-3-484,-4 4 1,5-6-262,0 1 0,0 4 53,0-1-11,5 1 0,1-4 26,5 0 0,-1 3-179,-2 1 0,5 3 51,-2-3 0,3 3 121,-3-4 1,2 5-1333,1-5 0,0 6 1388,5-2 0,-6-2 0,3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9:01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112 134 9661,'-6'0'2127,"10"5"-2007,7 3 1,2 2 37,-6 1 1,3 0-1,-3 0 1,2 5-277,-2 3 1,-2 1 119,-5-2 0,0 2-183,0-5 1,-1 5 116,-3-1 1,-2-3-85,-5-1 1,0-3 69,0-1 1,-2 0 10,-2 0 1,3-4-6,-3-4 0,3-1-2,1-2 1,1-2-109,2-1 0,-2-4 85,3-4 1,2-4 134,1 1 0,-1-6-90,2 1 0,-1-2 269,4-1 0,5 1-95,2 2 0,3-1 151,1 5 0,0-3 11,1 3 1,2 1 17,1 7 1,1-3 221,-1 2 1,-1 3-151,5 2 0,-4 1 13,3 2 0,-4 0-146,1 0 0,1 2-207,-1 1 1,0 4 118,-4 4 1,-4 0-337,1 0 0,-5 0 184,5 0 1,-6 2 101,2 2 1,1-3-1674,-1 3 0,-1-3-87,-3-1-1280,0 1 2937,5-1 0,2 0 0,4 0 0</inkml:trace>
  <inkml:trace contextRef="#ctx0" brushRef="#br0" timeOffset="476">671 101 7814,'-18'0'1132,"2"0"1,10-1 149,2-3-582,3 3 1,3-9-289,6 2 0,1 0-168,9 0 1,6-2-18,6 3 0,2-3-25,1-1 0,0 3-664,-4 1 0,2 4 331,-5 0 0,-1 1 27,-6 2 1,-3 2 132,-5 1 1,-1 4 150,-3 4 0,2 1-154,-5 3 1,0-1 508,-4 4 1,-2 2-147,-1 6 0,-4-2 7,-4 2 0,0 1-449,0-1 1,-4 4 117,0-4 0,-4 0-257,5-4 0,-1-1 184,4-2 1,3 1-1288,1-5 0,4 0 609,-1-4 1,8-4-2458,4 1 3143,2-6 0,6 3 0,1-5 0</inkml:trace>
  <inkml:trace contextRef="#ctx0" brushRef="#br0" timeOffset="742">1352 56 9020,'-12'5'596,"3"-2"-79,1 4 0,3 1 46,5 3-264,0 0 1,0 0 90,0 0 0,1 5-352,3 3 0,-3-2-289,3 2 1,-1-5-1075,0 0 487,-2-1-322,9 3 1,-7-4-41,4 3 637,-4-7 563,2-3 0,0-5 0,1 0 0</inkml:trace>
  <inkml:trace contextRef="#ctx0" brushRef="#br0" timeOffset="983">1352 235 7695,'-5'-11'189,"2"0"0,-3-1 1,0 1 578,0 0 1,3 0-371,-1 0 1,3 0-242,1-1 1,1 1 50,3 0 1,2-4-93,5 0 1,2 0 79,2 4 0,1 1-113,2 3 0,4-2 49,-4 5 1,2 1-39,-1 3 0,0 0 49,-4 0 1,1 1-5,-1 3 1,-2 1 180,2 2 1,-7 3-106,0-3 0,-2 3-33,1 2 1,2-1 3,-5 0 0,1 0 107,-1 0 1,-3 0-227,2 1 1,-1 0-275,-2 3 0,0-3-783,0 3 1,0-2 551,0-2 0,-2 4-967,-1-1 0,-3 1 622,-6-4 0,1 4-588,0 0 1371,0 0 0,-5-4 0,-2 0 0</inkml:trace>
  <inkml:trace contextRef="#ctx0" brushRef="#br0" timeOffset="1125">1430 335 7695,'-11'0'0,"4"0"1688,2 0 1,7 0-633,1 0 1,9 0-329,6 0 1,3 0-1225,2 0 1,3-1 360,0-3 0,3 2-1393,-3-6 1,4 2 388,-4-1 1139,5-3 0,-7 4 0,3-6 0</inkml:trace>
  <inkml:trace contextRef="#ctx0" brushRef="#br0" timeOffset="1300">2055 224 11724,'6'-8'1355,"5"1"1,2 1-1491,5-2 1,6-2 121,6 3 0,2-3-1027,1-1 1,1 3 493,-1 1 1,0 1-2227,-4-2 2772,4 3 0,-10 5 0,5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9:14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22 525 7790,'-11'0'1709,"5"-5"-535,2-3 0,11 3-832,4 2 0,8-2-124,0 1 1,2 0-13,1 4 0,0-1-500,1-3 0,3 3 240,0-3 1,0 3-230,-4 1 0,-3-4-1060,-1 1 0,-4-1 1343,1 4 0,-3 0 0,-1 0 0</inkml:trace>
  <inkml:trace contextRef="#ctx0" brushRef="#br0" timeOffset="252">513 67 7783,'-14'-1'1860,"3"-3"-1727,3 3 302,8-4-233,0 0 0,5 4 225,2-3-221,8-2 0,1 1-854,3-3 0,5 2 700,-1 3 1,0 0-367,-4-4 1,1 4 112,-5-1 1,3 3-1388,-3 1 1129,0 0 0,-7 0-207,-1 0 666,-5 0 0,3 0 0</inkml:trace>
  <inkml:trace contextRef="#ctx0" brushRef="#br0" timeOffset="392">614 22 7783,'-17'12'0,"1"0"141,-2 3 0,-2-1 89,5 4 1,-2 0 237,5 0 0,0 3-163,8-2 0,1-2-132,3 2 0,1-2-447,3 2 0,2 1 239,5-5 0,0-1-241,0-2 0,4-6 226,0-2 1,4 0-824,-4 0 1,-1 0 872,-2-4 0,-1-10 0,0-2 0</inkml:trace>
  <inkml:trace contextRef="#ctx0" brushRef="#br0" timeOffset="640">669 168 7198,'0'11'-282,"0"-4"193,0 1-2,0-6 1,-1 7-19,-3-5 47,3-1 1,-5 1 40,2 0 1,2 1 0,-6-3 60,0 2 0,-2 3 22,-1-3-60,4 5-6,2-8 1,5 5-488,0-2 404,0-3 1,2 3 25,1-8 61,4 3 0,4-9 0,0 4 0</inkml:trace>
  <inkml:trace contextRef="#ctx0" brushRef="#br0" timeOffset="807">748 134 7783,'6'0'-187,"-1"0"637,-5 0-356,0 5 0,-2 1-464,-1 5-498,2 1 665,-4-6 207,0 4 0,2-4 1,-3 5-988,1 0 953,1-5 1,1 4 29,-1-2 0,-5 2 0,3 1 0</inkml:trace>
  <inkml:trace contextRef="#ctx0" brushRef="#br0" timeOffset="1332">602 391 7072,'-5'6'1016,"-2"-2"-527,-3 2-303,-1-5 179,5 4-685,1-5 69,5 0 103,0 5 262,0-4-366,0 4 134,0-5 175,5 0-198,1 0 1,5-3 34,0-1 0,0-5 0,1 2 46,-1-3 1,0-1 0,0 1 0,-1 1 244,-3 2 0,3 4 76,-2-1 1,0 4-1,0 4 1,-4 4-119,-3 2 1,0 2 0,2 2-1,0 2 173,0 1-230,-2-3 1,-1 6 0,0-6-506,0 0 119,0 3 0,0-4 0,0 2-337,0-3 0,-4-4 347,1-1 0,-6-4-20,1 0 180,4-1 17,-1-7 1,1 2-183,0-4 295,0-1 0,4 2 0,0-4 0,-3 8 1131,-1-6-423,0 6-374,4-8 455,0 8-178,0-2-253,0 4 1,-3 4-393,-1 4 59,0 2-14,-1 1 0,4 1 161,-3 3-248,-2-2 0,3 4 0,-3-3 247,1 1-327,2-1 1,-1 1-1,-1 0-463,-1-1 0,2-2-1327,-3-1 1471,4 1 475,-2-6 0,5-1 0</inkml:trace>
  <inkml:trace contextRef="#ctx0" brushRef="#br0" timeOffset="1471">692 636 7783,'12'0'-701,"8"0"1203,-13 0 1,10 4-1,-6 1-7,0 1 0,4-2-162,0 4-851,0-1 0,-4 3 0,0-1 518,0-2 0,0 0 0,0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9:25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413 579 7752,'-11'10'233,"0"-2"1,4 0 179,-1-4-39,6 0-265,-3 1 0,5-4-433,0 4-1325,0-5 1334,5 0 1,-4-1-384,3-3 695,2 3-144,-5-4 1096,4 5-693,-5 0 585,-5 0 1,-1 4-415,-5-1 0,0 1 279,-1-4 1,1 0-232,0 0 0,0 0-301,0 0 0,3 0 8,1 0 0,-1 0 20,-3 0 0,0 0-396,0 0 1,-4-5 203,0-2 1,-1 0-79,1 0 0,1-2 30,-4-6 0,3 2 190,-4-6 1,4 4-75,-3-3 0,4-1-41,-1-3 1,3-1 174,1 1 0,0 0 249,-1-1 0,6 0-253,3-3 0,1 2-25,2-2 1,0 3-256,0 0 0,3 1 84,4 0 1,1-1-73,7 1 1,3 0 29,4-1 0,2 5-14,6-1 1,-4 5-34,4 0 0,-1 1-129,5 2 1,-4 5 56,-1 2 1,0 4 122,1 4 1,1 2-89,-5 5 1,0 0 64,-4 1 0,0 4-122,1 2 1,-6 0 59,-2 0 0,-3 1 44,0 3 1,-1 0 16,0 1 0,-5-1 10,-2 0 1,-3 2 29,-1 2 0,-2-1-58,-6 5 0,0-4 138,-11 3 1,3-6-79,-7 3 1,6-9 240,-9 6 0,5-9-68,-5 1 0,2-6-78,2-2 1,0-4-113,-1 1 0,2-4-118,3-4 0,-2-4 191,5-6 1,0 0-1,4-5 0,5 1-177,2-5 0,3-3 70,1 0 0,1 0 194,3 4 1,3 0-107,8-1 0,-1 2 15,4 3 1,1 1-42,3 6 1,1 1 12,-1 3 1,0 2-70,1 5 0,-5 0 75,1 0 0,-2 5-73,2 2 1,-3 3 54,-5 1 1,0 2-230,0 2 1,-4-2 53,-4 6 1,-2-5-33,-1 1 0,0 2 138,0 2 1,-6-3 49,-5-1 1,0-3 116,-4-1 1,-1-1-109,1-3 0,-4 2 29,5-5 1,-5 0-62,4-4 0,4 0 113,3 0 0,6-2-76,-2-1 0,3-5-633,1-7 0,2 2 62,6-6 572,4 0 0,11-8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1:08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290 498 7710,'-12'0'386,"0"0"1,1 0 0,-1 0 638,1 0 1,-1 0 0,1 0-658,-1 0 1,-1 0-1,-1-1-254,-1-3 0,-2 2 17,1-6 1,2 0 0,-4-2 59,2 2-130,0-7 1,5 6-1,-1-9-48,0 1 0,5-4-12,-1 2 9,5-3 1,-2-5 0,5 0-218,0 2 1,2-4 0,1 2 0,5 0 102,2-1 0,2 7 1,0 0-1,-1 3 0,1 3-104,-1 3 140,6 0 50,-4 0 0,9 1 0,-3 1 35,3 2 1,1 3 0,0 5 0,0 0-30,0 0 1,1 0-1,-3 1 1,0 3-1,-3 5 176,-1 5 0,-2 3 0,-5 3-150,-2 0 220,2 4 0,-8 2 0,2 3 0,-3 1 0,-1-2 141,0 0 1,-5 3 0,-3-4 0,-4-2 41,-3-5-709,2 2 0,-7-9 434,4 2 1,-4-3 0,2-4-528,0-4 319,-4-3 0,5-1 0,-2-1 1,3-3-964,3-4 0,2-7 974,-1-5 1,6-2 0,2-2-210,3-3 1,5 3-1,1-3 1,1 2-318,3 2 917,1 5-236,2-4 0,0 11 0,-1-1 0,1 6-434,-1 0 236,1 5 1,-1-3-1,1 8-76,0 4 1802,-6 7-732,4-2-552,-8 9 1,7-4 0,-6 5-313,0 0 1,-2 0-1,-1-1 1,0-1 413,0-2-1298,0-5 620,-5 8 0,3-9-746,-6 2 1,0-7-1,-3-4 413,-1-3 275,6-6 165,-5-1 1,10-10 0,-3 1 0,2 1 26,-2 1 191,2 1 1,-3 5 331,5-1-1386,0 5-495,0-2 1456,0 5 0,-5 10 0,-1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14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180 312 7718,'-17'1'674,"-1"3"0,2-1-213,1 4 0,2-3-59,2 3-228,0 1 0,0 4 408,0 3-247,0 2 0,-1 6 35,1-1 0,5 2-143,2 2 0,-1 5 41,2 10 0,-1 4-57,4 11 0,0 5-1,0 2 1,1 2-13,3-2 1,3 0-266,8-7 0,3 1-246,4-8 1,9-4-457,2-7 0,8-4 438,0-11 331,3 2 0,5-13 0,2 4 0</inkml:trace>
  <inkml:trace contextRef="#ctx0" brushRef="#br0" timeOffset="1575">816 323 7798,'-11'-11'1571,"3"0"-1036,1 0 0,4 0 298,0 0-441,1-1-1,2 1 135,0 0-239,5-5 1,-2 5 76,4 0 0,-3-1 49,3 5-90,-4 2-104,7 0 0,-9 10 40,3 2 1,-3 10-41,-1 5 1,0 6-1,0 10 1,0 3-46,0 7 0,0 5-15,0 11 0,0-2 44,0 5 1,0-2-15,0-5 1,4 3-371,0-3 0,-1-2 172,-3-6 1,0 0 100,0-7 1,1-4 26,3-11 1,-3-3-882,3-5 1,-1-6-974,0-5-173,-1-4 0,6-10 599,-4-4 1309,0-6 0,1-19 0,1-3 0</inkml:trace>
  <inkml:trace contextRef="#ctx0" brushRef="#br0" timeOffset="1874">749 134 7799,'-15'-7'4993,"0"4"-3807,5 1-760,10 2-1,6 0-167,6 0-225,4 0 393,6 0-272,7 0 1,4-1-407,1-3 1,3-2 235,0-5 0,4 1-606,-4 3 1,-1 2 424,-6 5 1,0 1-99,-8 3 1,2 2 233,-10 5 1,-2 5 279,-5 3 0,-3-2 39,3 2 0,-4-1-171,0 5 1,-1 3 411,-2 0 0,0 0-179,0-4 1,0 1-266,0-1 0,-4 0 126,0 0 0,0-3-1313,4 0 0,-1-7-35,-2-1 0,1 0-528,-1-3 0,1-2 1695,2 2 0,-10-1 0,-2 4 0</inkml:trace>
  <inkml:trace contextRef="#ctx0" brushRef="#br0" timeOffset="2066">894 346 7854,'-11'-2'1738,"1"-1"53,3-5 1,3 2-130,8-1-887,7-1-722,1-3 0,10 0 254,1 0-356,-1 4 0,9-1-211,-5 4 0,4-1-561,-4 1 1,-5 3-2478,-6-3 3298,-3 8 0,0 7 0,-1 7 0</inkml:trace>
  <inkml:trace contextRef="#ctx0" brushRef="#br0" timeOffset="2201">928 580 7814,'-12'13'2157,"6"-4"-627,-4-4-79,9-3-989,-4 3 0,11-10-654,5-3 0,7-2 172,8-1 0,2-1-531,6-3 0,3-3 209,0-4 342,5 5 0,-7-9 0,4 2 0</inkml:trace>
  <inkml:trace contextRef="#ctx0" brushRef="#br0" timeOffset="2608">1452 55 7802,'-25'8'1603,"3"-1"0,-1 1-155,8 3-932,0 0 1,7 4 669,1 0-1208,4 5 1,-2-7 106,5 6 1,0 0-214,0 3 1,2-4 192,1 1 1,4-5-2278,4 1 1342,0-8 1,0-2-270,0-5 1,-5-1 704,-2-3 1,-3-2 178,-1-5 1,0-5 816,0-3 0,-3 2-411,-1-2 0,-3 0-239,3-3 1,0 3-146,4 1 0,1-1 1788,3-3 1,4 5-569,6 2 0,0 2-466,5 2 0,3 1-479,4 3 0,4-2 28,-4 5 0,5 2-183,-1 6 1,-3 2 141,-1 5 1,1 6 100,-1 6 1,-3 4-76,-5 6 1,-4 3-282,1 5 0,-3 1 149,-1 11 0,-3-1 111,-1 3 1,-3-2 17,3-1 1,0-4-29,0 4 1,3-5-322,-3 2 0,0-7 128,0-1 0,-3-6-614,3-2 1,-4-1 356,0-6 0,-1-1-669,-2-6 1095,0-3 0,0-5 0,0 0 0</inkml:trace>
  <inkml:trace contextRef="#ctx0" brushRef="#br0" timeOffset="2821">1419 201 13356,'-14'-2'1162,"3"-1"-839,2 1 1,11-3 189,1 5-344,8 0 0,7-1 182,4-3 0,-2 3-1188,2-3 427,-2 3 385,7 6 1,-1 0-1786,1 3 0,-3 4-3157,-5-5 4711,-3 11 1,-5-11-1,-1 8-10,-2-2 266,-3-2 0,-5 5 0,0 1 0</inkml:trace>
  <inkml:trace contextRef="#ctx0" brushRef="#br0" timeOffset="2936">1664 323 7804,'-11'2'1119,"0"1"-457,0-1-227,0 3 2700,0-5-1644,-1-5-1187,1-2 0,6-4 0,5 0-982,6 0 305,4 0-51,7 0 0,-5 3 1,3 2-1,-3 1-904,-1 2 1,1 2-1,-3 2 1328,-1 3 0,2 7 0,-4 7 0</inkml:trace>
  <inkml:trace contextRef="#ctx0" brushRef="#br0" timeOffset="3140">1184 714 10655,'-23'0'3865,"2"-5"-3200,14-1 0,5-5 118,9 0-567,1-6 0,14 4-127,1-6 0,4 4 213,6-3-921,6-1 0,-3 1 1,3 0-344,0 2 1,-3 6-1036,-6 6 1,-7 3 1996,-4 1 0,-11 5 0,2 1 0</inkml:trace>
  <inkml:trace contextRef="#ctx0" brushRef="#br0" timeOffset="3434">1151 837 9363,'-5'6'838,"4"-1"-137,-4-5-355,5 0 0,5-5 533,2-2-389,8-3-463,2-1 1,6-1 224,-6 1-216,4 0 1,-4 0-193,6 0 193,-1 0 0,-1 1-1195,-2 2 794,2-2 0,-9 5 102,3-2 299,-2 2-1639,-2 0 652,-5 4 378,-1-4 189,-5 5 341,-5 5-43,-1-4 1,-5 9-131,-1-3 1,1 3 385,0 1 1,0 1 352,0-1 1,3 0-351,1 0 1,4 0 121,0 0 1,0-1-87,-1-2 0,3 2-155,-2-3 1,1 3-493,2 1 0,2 0 5,1 1-783,-2-6 416,9 4 799,-8-9 0,8-1 0,-4-6 0</inkml:trace>
  <inkml:trace contextRef="#ctx0" brushRef="#br0" timeOffset="3585">1396 658 8418,'-6'5'1679,"-2"1"-199,4 6-761,-5 4-381,3-4 0,0 10 158,2 1-294,3-1-51,1 5 1,0-4-566,0-1 1,5 0-2227,2 1 1857,8-6 0,-1-2 783,4-8 0,6 3 0,4-3 0</inkml:trace>
  <inkml:trace contextRef="#ctx0" brushRef="#br0" timeOffset="3902">2178 122 7774,'-29'0'6606,"7"0"-5295,7 0 0,3 2 0,2 1-1368,2 5 1,0 3-1,3 5 296,-1 6 0,-1 6-61,0 5 1,-2 6 0,6 0-310,0 1 115,2 3 1,6-3-38,2 5 75,3-1 0,5-4 187,0-3-300,5-7 0,-4-3-3,2-4 61,4-1 1,-5-5 0,5-2 84,1-2 0,-1-7-1036,0-2 1,1-3 196,-1-1 0,-1 0-125,-2 0 1,-2 0-804,-2 0 0,-6-4 282,2 0-1498,-3-4 2931,-1 2 0,2-11 0,-2 0 0</inkml:trace>
  <inkml:trace contextRef="#ctx0" brushRef="#br0" timeOffset="4064">2424 312 11530,'-18'0'1963,"2"5"1,5 3-1366,0 6 0,3 1 1,2 8-346,1 4 1,-2 2-116,3 4 0,-4-1 1,4 8 253,-3-2-592,5 5-1990,-3-9 1532,0 5 1,4-9-902,-3-1 1,-1-8 0,0 0 1558,-1-3 0,-7 2 0,-4-3 0</inkml:trace>
  <inkml:trace contextRef="#ctx0" brushRef="#br0" timeOffset="4487">2189 245 7729,'27'-26'0,"3"0"-447,2 0 344,2 4 109,-6 4 0,0 2 1112,-6 5-462,-5 0 3263,4 5-3280,-13-4-244,7 9-195,-14-4 966,4 5 1,-6 1-712,-3 3 0,-2 3 0,-5 8 335,0 3-423,-1 9-101,-4 11 1,8 3 0,-2 9-303,3-1 0,4-3 1,3 1-809,0-5 0,6-3-290,5-6 1,1-5-1,7-6 531,1-6 0,1-5 1,1-3-160,1-5 1,-2-3 348,-3-3 1,2-5 0,-5-7 216,-1-3 1,-2-3-1,-1-2 92,0 1 0,-3 0 0,-2-1 401,-1 1 0,3 0 284,-5-1 1,6 1-1,-3 1-772,0 2 795,4-2-389,-9 9 0,8-1 81,-5 6 215,5 4-232,-8-1 1,5 4 291,-2 0-303,-3 4 0,8 3-370,-6 4 1,6 0-400,-1 0 1,1 4 443,3 0-2552,-1 0 1762,5 1 0,-4-4 847,3 3 0,-2 3 0,-2-1 0</inkml:trace>
  <inkml:trace contextRef="#ctx0" brushRef="#br0" timeOffset="4784">2781 848 7662,'-36'0'3400,"2"0"0,1 0-2666,10 0 690,4-5-895,7-1 1,3-3-1001,1-2 1,4 1-79,8-8 0,4-2 432,6-6 1,8 2 247,4-2 1,3 6-1194,-3 2 0,5 5 147,-1 2 0,-1 5 216,0 6 945,-4 0 1,3 5-1,-6 3-419,0 6 1,-4 5 0,-5 5 355,-4 3-68,-4-1-154,-5 1 439,0 1 0,-5 1 1,-4-3 86,-4-2-404,0-2 0,-4-5-993,2-2 0,3-4 0,-3-3 31,2-5 879,-3-1 0,-1-7 0,-6-1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1:09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12 243 7668,'0'-7'-61,"0"-1"1065,0 5 1,1-3 351,3 2-546,-3 3-245,4-4-166,-5 5-250,0 0 1,0 5-1,0 2 1,0 4-60,0 0 1,0 1 121,0-1 0,0 1-104,0 0 1,0 0 62,0 4 0,0-2 12,0 5 0,0 1-25,0 3 1,0 5 91,0 3 0,0 2-18,0 2 0,0 3-20,0 1 0,0 3-137,0-3 0,0 3 123,0-3 0,0 0-307,0-5 1,0-3-1600,0 0 1660,5-5 0,-3-2-49,2-5 1,1-4 0,-1 0-1439,-2-2 1101,-1-7 173,5-1-765,-5-5 1,4-1-1186,-5-3-192,0-7 2403,0-7 0,5-11 0,2 0 0</inkml:trace>
  <inkml:trace contextRef="#ctx0" brushRef="#br0" timeOffset="405">35 278 10615,'-12'0'754,"1"0"0,4-5-415,3-3 0,4-2 248,4-2-425,3 1 1,6-1 0,2-1-842,4-2 702,3 2 1,1-4 0,0 6-231,1-1 0,-1 4 0,-1 2 0,-2 1 0,-2 2-68,-1 2 1,-2 1 0,-3 0 178,-1 0 95,-4 0-99,3 0 1,-9 5-250,3 3 823,-2 2 57,3 2 1,-4 1 0,3 1-276,-3 1 0,-1 1 0,0-5 0,0 1-111,0-1 1,0 5 0,0-1 0,0 1 0,1 0 373,3 4-342,-2 1 0,3 4 248,-5 2-427,0 2 87,5 6 0,-3 4 0,5-1 0,-1-1-126,1-1 0,-3-1 0,2 0 0,0 0-244,1-1 0,-5-3 1,4-3-1,-3-1 0,1-3 287,-1-3-13,3 4 1,-4-12-117,1 2-2057,-1-7 569,-2 2 789,0-9-651,0 5-1165,0-6 2642,-5-6 0,-2-5 0,-4-7 0</inkml:trace>
  <inkml:trace contextRef="#ctx0" brushRef="#br0" timeOffset="631">46 532 7757,'-16'0'2805,"3"0"-1486,1 0-954,7 0 0,10-5 1,4-2-1,5-4-268,6 0 0,7-1 1,4 1-1030,2-1 0,6-3 884,-1-1 301,1 1-119,-10 3 1,2 2 0,-8 1-2067,-5 1 1,-4 6-723,-2-2 2654,-6 8 0,0 2 0,-17 6 0,-2-1 0</inkml:trace>
  <inkml:trace contextRef="#ctx0" brushRef="#br0" timeOffset="792">35 718 9514,'-7'0'1174,"2"0"0,7 0 0,1-2-551,5-2 0,9 2-262,6-6 0,1-3-418,7-5 0,4 1 88,4 3 1,-2 1-1399,-6-1 0,1 2 1367,-5 2 0,0-2 0,-4 3 0</inkml:trace>
  <inkml:trace contextRef="#ctx0" brushRef="#br0" timeOffset="1044">359 81 7709,'-23'0'3619,"0"0"-1728,10 0-1461,2 0 0,17 0-191,1 0 0,4 7-182,0 4 1,5 2-270,-1 6 1,6 1-462,-2 3 0,-1 0-980,1 0 0,-4 0 350,5 0 1303,-6-5 0,8-1 0,-4-5 0</inkml:trace>
  <inkml:trace contextRef="#ctx0" brushRef="#br0" timeOffset="1217">694 70 12285,'-6'5'2034,"-3"3"-2569,5 7 1,-1-1 296,1 5 1,1-3-1006,-4 3 1,4 0 576,-1 5 1,-2-3 665,-2-1 0,-2 2 0,-2-4 0</inkml:trace>
  <inkml:trace contextRef="#ctx0" brushRef="#br0" timeOffset="1461">370 463 7709,'-16'12'0,"3"-2"1289,-3-2-754,9 2-326,-4-9 1,11 4-234,0-5 0,9 0 100,7 0 1,4-1-146,0-3 0,2-2 81,1-6 1,4 1-63,0-1 0,0-3 51,-4-1 1,0 1 46,0 3 0,-4 1 99,1-1 0,-2 4-53,1 1 0,1 0-234,-4 0 1,3 1 141,-3 6 1,-1 0-1337,-3 0 1003,-6 0 0,3 6-908,-5 1 1239,-5 4 0,-6 10 0,-4 4 0</inkml:trace>
  <inkml:trace contextRef="#ctx0" brushRef="#br0" timeOffset="1669">394 683 7718,'-7'-1'2262,"3"-3"1,6-3-1846,5-4 0,6-1-112,10 1 1,5-5 36,3 1 1,4-5-526,4 5 1,-3-4 196,2 3 0,-2-3-934,-1 4 0,-6 0 633,-2 8 0,-3-2 263,-5 5 24,-2-5 0,-11 8 0,-1-5 0</inkml:trace>
  <inkml:trace contextRef="#ctx0" brushRef="#br0" timeOffset="1884">579 0 7748,'-24'12'0,"6"-1"2462,3 1 1,3 6-1209,5 5 0,-2 3-556,5 9 0,-5 2-312,1 9 0,-1 4-329,1 0 0,2 4-305,2-4 0,3-1-370,-3-6 1,4 0-1197,4-4 1,2-6 922,6-6 0,-1-2-143,1-2 1,1-6 1033,2-6 0,-2 1 0,4-6 0</inkml:trace>
  <inkml:trace contextRef="#ctx0" brushRef="#br0" timeOffset="2051">625 394 7748,'0'11'0,"0"-3"2101,0 0 0,1-5 346,3 5-1719,2 0 0,7 2-1183,3-2 0,-2 2 323,5-2 1,-3-2 221,3 2 1,-5-4 135,1 4 1,2-5-2750,-1 5 0,-2 0 2523,-7 3 0,4 1 0,-5 0 0</inkml:trace>
  <inkml:trace contextRef="#ctx0" brushRef="#br0" timeOffset="2294">567 764 7724,'-12'6'5922,"1"-2"-5078,4-3-576,2-1 1,7 0 230,1 0 1,9-1 14,7-3 1,8 2-207,4-6 0,3 2-368,0-2 0,-3 1-324,0 4 1,-5 1-623,1-2 1,-4 8 680,-4 4 0,-3 2-873,-9 2 0,-2 5 467,-5 2 1,0-1 135,0 1 1,-1-1 228,-3 1 0,-1 2-320,-3-6 0,-2 1 44,2-5 642,-2 1 0,-1-6 0,-1 0 0</inkml:trace>
  <inkml:trace contextRef="#ctx0" brushRef="#br0" timeOffset="2443">717 718 7724,'0'-16'0,"0"1"0,-5-1 3088,-1 5 1,-6 4-1579,1 3 0,3 13-1162,0 7 1,1 10-125,-5 4 0,6 8-1003,2 0 1,2 5 537,2-5 0,2-3-692,2-4 0,7-9 933,8 1 0,3-8 0,1 2 0</inkml:trace>
  <inkml:trace contextRef="#ctx0" brushRef="#br0" timeOffset="2867">1099 498 7734,'-10'-2'1733,"4"-1"0,7-5 192,9-2-1630,7-7 0,7 3 274,3-6 0,3 5-776,5-4 1,-1 0 160,1-5 0,-2 6-1179,-2 3 0,-4 6 633,-8 1 0,2 2 592,-6-2 0,1-2 0,-5 3 0</inkml:trace>
  <inkml:trace contextRef="#ctx0" brushRef="#br0" timeOffset="3194">1354 197 7729,'-12'5'1976,"1"3"0,0 3-933,4 5 0,-2-2-208,5 5 0,0 1-370,4 3 0,1 4-406,3 0 1,-1 3 28,4-3 1,-3 0-441,4-3 0,0-6 288,3-3 1,0 2-689,-4-2 1,3-1 332,-2-6 1,2-2 32,2-2 1,0-2 154,-1 1 1,1-1-16,-1-2 1,1 0 406,-1 0 1,5 0-147,-1 0 0,1 0-104,-5 0 0,1 1 266,-1 3 1,-3 2 970,0 6 0,-6 5-609,2 2 0,-2 4-151,-2 4 0,0-1-318,0 5 0,-4-6 10,0 2 0,-5-2-443,1-2 1,2-1 218,-2-3 0,0 2-735,-3-6 1,-1-1 429,1-6 0,-5 1-898,1-5 1,-1 0-1352,5-4 2698,-1 0 0,1-11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1:21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54 243 7808,'0'-6'813,"-6"1"-547,5 0 0,-4 2 242,5-5-300,0 6-1,0-3 231,0 5 717,0 0 0,-4 9-969,0 2 0,-1 14-156,1 2 0,3 5 78,-3 3 0,2 3-1,-2 1 1,2 3 197,-1-3-197,1 4 0,2-7-19,0 3 0,4-3-110,0-1 1,1-2 126,-1-2 1,-3 1 35,3-5 1,1 0-795,-1-4 0,0-4 342,-4 1 0,1-5-97,3 4 1,-3-4 135,3 0 1,-2-6-636,-2-1 0,0-4-940,0 3 1341,0-4 0,-2 2-289,-2-5 794,3 0 0,-9-10 0,3-3 0</inkml:trace>
  <inkml:trace contextRef="#ctx0" brushRef="#br0" timeOffset="450">30 301 7808,'-3'-7'487,"-1"-1"0,-4 4 274,4-4 1,0 4-258,4-3 1,0-1-228,0-4 0,9 1-70,3-1 1,7-3 12,0-1 1,3 1-26,1 3 0,1 1-288,-1-1 1,5 1 140,3-1 0,1 4 160,-1 1 0,1 0-994,-5 0 1,4 0 371,-4 3 1,0 3 206,-4-3 0,-4-1-8,0 1 1,-4 0 20,0 4 0,-2 0 20,-2 0 543,1 0-264,0 0-236,-1 0 690,-4 0 1,-2 2-247,-5 1 0,0 0-71,0 5 0,0-1-106,0 5 0,0 0 22,0-1 0,0 6-63,0 2 1,0 4-152,0 4 0,4-1 222,-1 5 0,5 0-48,-4 3 0,5 1-78,-1 0 0,-3-2 60,-1-2 0,1 1-241,-1-5 0,3 4 82,-3-4 1,4-1-400,-4-7 0,0 2 203,-4-6 1,4 0 154,-1-3 0,1 0-1326,-4-1 487,0 1 1,0-5-631,0 1 1569,0-5 0,-10 2 0,-3-5 0</inkml:trace>
  <inkml:trace contextRef="#ctx0" brushRef="#br0" timeOffset="748">88 498 7826,'-18'8'2004,"3"-1"-1860,7-4 358,3 7-268,5-3 0,0 0-148,0 1 0,0 4-204,0 3 1,4 0-1029,0-3 762,5 5 1,-3-4 94,6 2 0,-1-2 200,1-2 1,-4-3 88,-1 0 0,1 0 0,4 3 0</inkml:trace>
  <inkml:trace contextRef="#ctx0" brushRef="#br0" timeOffset="967">100 637 7826,'0'-8'560,"0"0"1,1 1-42,3-5 0,4 0-125,7 1 1,3-2-188,5-2 1,2 2-213,2-3 0,0 4 65,7 0 0,-7 0-58,4 1 1,-1 3 130,-3 0 1,-4 6-584,-4-2 369,-5 3 1,2 2-298,-9 3 0,2 4 7,-5 7 1,-1-1-115,-7 5 0,-2 1-388,-6 3 0,-1 1 90,-2 3 783,-3-2 0,-11 8 0,0-3 0</inkml:trace>
  <inkml:trace contextRef="#ctx0" brushRef="#br0" timeOffset="1133">192 752 7826,'6'-6'1928,"0"-3"-1112,6 5 0,-1-5-253,1 1 1,-1-2-82,1-1 1,3 0-1335,1 4 1,3-4 471,-4 4 1,5-2-905,-5 1 1,0-1 126,-3 5 1157,0-5 0,-1 3 0,1-6 0</inkml:trace>
  <inkml:trace contextRef="#ctx0" brushRef="#br0" timeOffset="1515">389 209 7993,'-12'-7'396,"1"2"-343,-1 0 0,1 4-105,-1-3 1,5 4 76,-1 4 1,1-2-114,0 6 1,0-2 69,3 2 0,3 2-2,-3-2 183,3-3-11,1 6 628,0-10-314,0 9-114,-5-9 0,2 6-80,-4-3 1,-1-2-255,-4 6 0,1-4 176,-1 4 1,-1 3-197,-2 5 0,1 4-145,-6-1 0,2 3-226,-1 1 0,-3-1 299,3-2 0,-2 1-16,2-1 1,2-4-1028,6 0 0,3-1-190,0-3 1307,6 2 0,2-8 0,6 6 0</inkml:trace>
  <inkml:trace contextRef="#ctx0" brushRef="#br0" timeOffset="1742">204 382 7863,'-8'-1'1458,"1"-3"-475,4 3 1,-6-6 103,5 4-1028,0 1 78,4-3-443,5 5 0,1 5 221,1 3 0,4 4 185,-4 3 0,0 3-210,0 5 0,0 0-593,1 0 1,1-1 74,-6-2 1,5 1 240,-4-1 1,1 0-128,-1-1 0,-3 2 124,3-6 1,-3 6-168,-1-2 557,0-2 0,0 5 0,0-4 0</inkml:trace>
  <inkml:trace contextRef="#ctx0" brushRef="#br0" timeOffset="1966">216 880 7862,'-12'0'4262,"6"0"-3859,0-5 1,9-2-120,5-4 0,1-1-284,10 0 1,0 1-240,4-1 1,2 1-150,2-1 0,-3 2 327,3 2 0,-2-2-1234,-2 2 1,-4-2 622,0-2 0,-5 5 672,2-1 0,-3 0 0,-2-3 0</inkml:trace>
  <inkml:trace contextRef="#ctx0" brushRef="#br0" timeOffset="2084">505 683 7837,'-5'12'181,"-2"-1"0,1 1-181,2-1 0,3-3 0,1 0 0,1-1 912,3 5 1,2 0-780,6-1 1,-1 1-857,1-1 1,1 1-471,2-1 1193,-2-4 0,9 3 0,-4-3 0</inkml:trace>
  <inkml:trace contextRef="#ctx0" brushRef="#br0" timeOffset="3200">1072 267 9764,'-23'-12'0,"1"0"0,2 1 0,6-1 2300,5 1-2094,-1-1 51,9 1 24,-10-1 1,10-1 254,-3-2 1,7 1-352,1-6 0,6 6-221,2-1 0,-1-2-120,5 2 152,2-1 0,0 6-231,5 2 1,-1-1 212,-3 5 1,3 0-297,-3 4 0,-1 0 127,1 0 1,-5 2 49,2 2 1,-3 2 62,-2 6 1,0-1 116,-4 1 0,2 4-81,-5 4 1,0-2 97,-4 1 0,-1 0 10,-3 4 0,-3-1-101,-4-2 1,-1 1-197,1-1 1,-2-2 89,-3 1 0,4-5 120,-4 2 0,-1-4-19,2 0 1,0-2-1121,3-2 119,0 2 463,1-8 0,3 3-368,0-5 236,6 0 523,-3-5-141,10-2 173,1-4 1,5 3 154,-4 0 0,0 6 134,-3-2 166,-3 2 617,4 2 478,-5 0-229,0 0 1,-1 4-1000,-3 0 1,1 4 50,-4-4 1,4 5-13,-1-2 0,2 4-121,-2 0 0,2 2-183,-1 3 1,1-4-87,2 4 1,0 1 141,0-2 1,0 6-92,0-2 0,0-1 57,0 1 0,0-1-141,0 1 0,0-2 58,0-5 1,0-1 28,0 1 0,-1-5 33,-3 1 0,2-5 43,-6 1 0,4 1 96,-4-1 1,4-1-201,-3-3 451,-1 0-128,-4 0 327,1 0-322,-1-5 1,6 3-113,2-6 0,3 4-27,1-4 0,1 1-19,3-5 1,1 1-63,3-1 0,2 0 113,-2 1 1,2-1 115,2 1 1,3 0-129,0 4 0,6-3-12,-2 2 0,3-1 7,1 1 0,0 2 5,1 2 1,-1 3-80,0-3 1,0 4-141,0 4 1,-1-2-54,-3 6 0,-2 0 87,-6 3 1,1 1 117,0-1 1,-5 1-53,1-1 1,-5 2 307,0 3 0,-1-4-100,-2 4 1,0 1 129,0-2 0,-4 0-5,0-3 0,-9 3-121,2 1 1,-5-1-23,1-3 1,1-1 18,-6 1 1,1 0-144,-4-1 1,-4-1 73,0-2 0,0 1-290,4-5 1,0 0 88,0-4 0,1 0-912,2 0 0,4-1 191,4-3 0,6-3 850,2-4 0,3-6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2:14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1 347 7923,'0'-7'1345,"0"2"-891,0 1-1,0 2-133,0-3-188,0 5-28,0 5 1,0-2 97,0 4 1,1 1 63,3 3 0,-3 1-79,3 3 0,-3 0 56,-1 7 1,1-1-47,3 9 1,-3-1-110,3 0 1,-3 7-49,-1-2 0,0 2-169,0-3 0,0-3-326,0 0 0,0-5 270,0 1 0,0-6-1257,0-2 696,0-4-503,5 2 525,1-10 724,6-6 0,-1-6 0,0-5 0</inkml:trace>
  <inkml:trace contextRef="#ctx0" brushRef="#br0" timeOffset="274">235 358 8670,'0'-6'1208,"2"1"-943,1 5 0,0 5 247,4 2 0,-3 3-335,3 1 1,1 5 31,3 3 0,-4 2-240,1 1 0,-4 4 101,3 0 1,-1 4-208,2-4 0,0 4 186,-4-4 0,5 0-299,-2-4 0,2-1-55,-2-2 1,3 1-155,-2-5 1,-2 0-401,1-4 1,0-4 370,0 1 0,-1-6 488,-2 2 0,-3-3 0,4-1 0</inkml:trace>
  <inkml:trace contextRef="#ctx0" brushRef="#br0" timeOffset="500">403 135 7863,'-14'3'1325,"3"1"0,7 5-587,1-2 0,6 4-341,5 4 0,-2-1-78,1 4-106,1 1-323,3-2-381,0 4 0,0-8-738,0 2 0,1 1 651,-1-1 0,0-2-1071,0-5 1649,-5 2 0,9-4 0,-2 5 0</inkml:trace>
  <inkml:trace contextRef="#ctx0" brushRef="#br0" timeOffset="658">548 179 7861,'-5'10'1057,"-2"-2"1,0 1 175,0-1-859,4 2 0,-2 1-215,5 0 1,5 0 53,3 0 0,2 1-1468,1-1 1,0 0 198,0 0 1056,0 0 0,1 0 0,-1 1 0</inkml:trace>
  <inkml:trace contextRef="#ctx0" brushRef="#br0" timeOffset="932">816 1 7855,'-11'0'2395,"5"0"0,1 1-1797,5 3 0,0 3-256,0 8 1,3 7-164,1 8 0,3 8-217,-3 7 1,1 1 99,-1 6 1,-2-4-330,6 5 0,-6-5 226,2 4 1,-2-2-519,2-2 0,-3 0 221,3-7 1,1-1-746,-1 1 1,0-10 244,-4-1 1,3-7-880,1-4 1717,0-3 0,-4-10 0,0-1 0</inkml:trace>
  <inkml:trace contextRef="#ctx0" brushRef="#br0" timeOffset="1091">861 503 11724,'11'0'554,"1"0"1,3 0-1,4 0 1,2 0-429,1 0 0,0 1-1432,1 3 0,-1-3-649,0 3 1,-1-2 1954,-2 2 0,2-3 0,-4 4 0</inkml:trace>
  <inkml:trace contextRef="#ctx0" brushRef="#br0" timeOffset="1367">1296 268 7789,'-11'0'1856,"0"0"-464,4 0-103,2 0-559,5 0 0,2 10 68,1 5-523,4 5 0,4 9-30,0 4 1,0 1-325,0 3 1,-1-2-545,-2-2 0,0 1 477,-4-1 0,3-1-400,-3-2 1,0-3 252,-4-4 1,4-5-1009,-1 1 0,2-5 46,-1 0 1255,-3-6 0,9-3 0,-4-5 0</inkml:trace>
  <inkml:trace contextRef="#ctx0" brushRef="#br0" timeOffset="1649">1486 358 9206,'-4'-8'1661,"0"1"0,-1 4-213,2 0-1057,1 1 0,-3 7-173,5 3 1,5 2 229,3 1 1,2 5-248,1 3 1,-1 1-350,-3-2 1,6 3-31,-6-2 0,6 2 225,-6 1 0,2-3 132,-2-1 1,3-4-114,-3 1 0,0 0 333,0-4 0,-3 3-153,3-7 1,-3 2-115,3-2-33,1-2 115,3-5-473,-5 0 212,4 0-4,-4 0-377,6 0 1,-1 0 160,0 0 177,-5-5-1031,4 4 1,-4-8 104,5 6 694,1-6-2594,-1 8 1305,-5-9 1611,4 9 0,-4-9 0,5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2:19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65 224 7856,'-17'0'850,"1"0"1,4 0 886,1 0-1525,5 0 0,4-1 234,9-3 0,2-1 7,9-2 0,1-3-180,3 2 0,2-2-172,2-1 0,-1 4 83,4-1 0,-3 5-293,4-5 0,-4 2 155,4-2 0,-5 4 140,1 4 1,-6 0-593,-2 0 1,-4 0-847,1 0 639,-3 0 369,-1 0 0,-4 1 319,-4 2-138,-1-1 1,-4 8 256,-1-3 0,-2-1 24,-3 2 0,-2-2 56,3 1 0,-3 3-140,-1-2 0,0 0 104,0 0 1,1 2 39,2-3 1,-1 4-93,6 4 0,-5-1-39,5 5 1,-1-5 9,4 5 0,0 0-190,0 3 1,5 0 72,2 1 0,3-5-537,1 1 0,1-2 82,-1 2 0,0-3-120,0-5 0,0 0-832,0 0 1,4 1 623,0-1 1,0-4 742,-4 1 0,0-6 0,0 3 0</inkml:trace>
  <inkml:trace contextRef="#ctx0" brushRef="#br0" timeOffset="211">556 1 7793,'-16'6'3534,"9"4"-2705,-3-4-657,10 5 0,1 0-455,3 1 0,-2-5-891,6 0 0,3 0 353,4 0 0,0 2 821,-4-6 0,5 1 0,1-4 0</inkml:trace>
  <inkml:trace contextRef="#ctx0" brushRef="#br0" timeOffset="350">690 12 7793,'-1'6'2185,"-3"-2"-952,3 2-821,-4 0-181,5 5 1,1-1-911,3-2 0,2 2-174,5-3 0,4-1 853,0 2 0,0-1 0,-4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2:21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179 212 8813,'-6'-5'2671,"-4"4"-1983,8-4 1,-3 4 140,5-3-648,0 3 0,0-3-194,0 8 1,2 3 80,1 8 0,2 2-31,3 6 1,2-1 72,-3 0 1,2-3 97,-2 0 1,3-1-142,-2 5 1,-3-6-469,-2-2 0,-1 1 54,-2-1 0,0 0-3,0-4 1,-2 0 438,-1 0 1,-4-3-82,-4-1 0,0-3-226,0 3 1,-1-4 59,-3 1 1,1-3 176,-5-1 0,6 0-60,-2 0 0,-1-5 61,1-3 0,-2-2-32,5-1 1,-1-4 65,5 0 1,0-4 63,0 0 0,3-1-94,5 2 0,0-3 385,0 2 1,0-2-160,0-2 1,1 5 125,3-1 1,2 6-95,6-2 1,2 2-106,1 2 0,1 1 82,-1 3 0,-1-2 122,5 5 0,-5 1-413,5 3 1,-5 1 66,1 3 1,1 2-196,-1 5 0,-1 0 127,-2 0 1,-1 4-91,0 0 0,-1 5 66,-3-1 0,2 0 55,-5 0 1,3 5-118,-3-6 1,3 6-506,-3-6 1,0 0-428,-4 0 1,4-4 499,-1 1 1,2-6-803,-1-2 1,-2-1 1352,6 2 0,4-3 0,6-5 0</inkml:trace>
  <inkml:trace contextRef="#ctx0" brushRef="#br0" timeOffset="342">681 279 7843,'-6'-11'0,"1"4"0,5-1 0,5-3 0,2-4 0,8 0 0,3 0 2806,4 0-1871,5 1 1,1-1-368,1 0 0,0 4-243,-3 3 1,-4 6-818,1-2 1,-2 3 295,-6 1 1,-1 0 245,-2 0 1,-2 5 24,-3 2 0,-2 3 389,-5 1 0,0 2-185,0 1 1,-1 3-147,-3 1 0,-2 3 352,-5-2 0,-1 2-34,1 1 0,0 1-524,0-1 1,-3-3 100,3-1 0,-2-4-988,5 1 0,2-3 568,-2-1 0,6-3 252,-2-1 0,4-4-764,4 0 0,2-1 904,5-2 0,5-5 0,2-2 0</inkml:trace>
  <inkml:trace contextRef="#ctx0" brushRef="#br0" timeOffset="569">1284 78 7745,'-16'5'2971,"5"1"-2317,0 6 0,4 2-338,7 1 0,2 1-157,1-1 0,-1-1 31,1 5 1,4-2-1022,0 2 1,-1-3 436,2-5 0,-5 0-686,5 0 0,-5-1-459,5-2 397,-6-4 1142,3-4 0,-5-4 0,0-3 0</inkml:trace>
  <inkml:trace contextRef="#ctx0" brushRef="#br0" timeOffset="811">1262 234 7745,'-11'-14'238,"-1"-1"1,1 0-76,0 4 1,4-2-1,0 0 1,2-2 536,3 1 0,1 2-126,1 1 1,5-4-213,2 0 1,8 0-211,4 4 1,2 1-38,1 2 1,4 0 48,0 4 0,5-4-142,-1 5 1,-3-1 96,-1 4 0,-3 0-164,-5 0 1,2 1 50,-5 3 0,-1 2 115,-7 5 1,2 2-43,-6 2 1,1-2-27,-4 6 0,-4-2 549,1 2 1,-7 2-235,-1-2 1,-1 2-344,-2 1 0,-3 0 153,3 1 0,-5-2-567,4-3 0,-4 2-154,5-5 1,0 0-458,6-4 0,0-3-2605,4-1 2074,0-4 1531,9 1 0,2-4 0,4 0 0</inkml:trace>
  <inkml:trace contextRef="#ctx0" brushRef="#br0" timeOffset="994">1853 168 7726,'-22'0'3301,"10"0"0,12 0-2386,15 0 0,4 0-462,4 0 0,0-4-1603,3 0 1,7-5 577,4 2 0,-4-3-445,-3-1 0,-1 3 94,0 1 923,4 0 0,-5-5 0,6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3:26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113 526 8804,'-15'-4'0,"0"-1"1107,1-1 1,2-2-657,1-3 1,-1-4-183,1 0 1,1-5 270,3 2 0,2-5-129,5-3 1,0 3-458,0-3 1,5-1-57,2 0 0,4 1-61,4 4 0,-1 0-204,5-1 1,-4 2 267,3 3 1,-1-2-144,2 5 0,2-1 58,-2 1 1,6 3-84,1-3 0,1 2 42,-1 2 1,-2 4 519,2-1 1,0 6 23,-4-2 0,2 3 207,-10 1 0,1 1-32,-4 3 1,-1 7-184,-2 8 0,-3 2 55,-5 1 0,-1 5-50,-3 3 1,-2 1-25,-6-1 1,-2 1-74,-1-5 0,-5 4-39,1-4 0,-2-4-49,-1-3 1,1-6-133,2 2 1,-1-6-334,5-2 0,-3-4 245,3 0 1,1-3 129,7-3 0,-2-5-18,5-7 1,1-2-1111,3-5 1,0-1 455,0 1 1,5-4 235,2 0 1,4-4 250,4 4 0,-2 0 238,1 4 0,3 1 273,-3 2 0,3 4-262,-3 8 0,-1-2 356,2 5 1,-3 1-205,-1 3 1,1 8 26,-1 3 0,-1 7-40,-3-3 0,-2 5-31,-5-2 1,4 3-102,-1 2 1,1-1-176,-4 0 1,-4-1 32,1-2 1,-6 2 111,2-2 1,-7-3 179,-1-1 1,-1-3-125,1-1 1,3-1-64,-3-2 1,2-3 11,2-5 1,0 0-204,0 0 0,5-10-223,2-5 0,3-5-327,1-2 1,5-2 146,2-2 0,4 2 202,4-2 1,-1 4 293,4 3 0,-4 0-130,1 4 1,-3 3-347,0 5 280,-1 5 0,-1 2 1211,-3 7 1,-2 4-405,-5 4 0,-1 4-166,-3 7 1,-2-1-1238,-5 4 1,1-4 487,2 1 0,0-4-3777,4-3 4104,-5 2 0,8-8 0,-4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3:27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324 245 8862,'-11'6'871,"3"4"-599,1-3 0,-1 0 29,-3 0 1,0-1-56,0 2 1,4-2-34,-1-2 0,1-3-29,-5 2 0,5-1-98,0-2 0,3 0 90,-4 0 0,5-2 24,-5-1 1,6 0-248,-2-4 1,-1-1 31,1-3 1,1-4-151,3 0 0,0 1 92,0 2 1,0 1-20,0 0 1,3 0 40,1 0-10,5 0 0,-3 1 53,5 2 6,0-2 1,4 9 8,0-3 1,0 3-12,-4 1 0,0 0 98,0 0 1,1 0-83,-1 0 1,0 5 6,0 3 1,-3-1 36,-1 4 0,-5-1 32,2 9 1,-3-4-28,-1 3 1,0 0-3,0 0 1,-5-1 29,-2-2 1,-2-2-44,2 2 0,-7-3 4,3-1 1,-3-3 3,3-1 0,0-4-95,0 0 0,0-1 84,0-2 1,-1-2-190,1-1 1,1-5-59,3-7 1,-2 3-92,6-3 0,-1-2 89,4-2 1,0-1 88,0 2 1,0-4 91,0 4 1,4-2-101,-1 1 1,6 3-171,-2 5 226,3 0 0,1 5 493,1 2 1,-5 3 213,1 1-219,-1 0 1,3 5-106,-3 2 0,2 3-75,-5 1 1,3 5-83,-3 3 0,0 1 47,-4-2 1,0 4-330,0-4 1,-5 3 101,-3 2 0,-2-2-124,-1-3 1,0-2 78,0-4 0,-2-1-65,-1 0 0,1-5-138,-2-2 0,3-3 105,1-1 0,3-5-279,1-2 0,3-5 157,-3-2 1,4-4 122,-1-4 0,3-2-34,1-2 1,0 3-75,0-3 0,0 1 199,0-1 0,0 3 230,0 1 1,5 1 252,3 6 0,2 4-245,1 4 1,0 4 340,0-1 0,0 3-208,0 1 1,0 5 100,1 3 1,-5 1-84,1 3 0,-1 3 32,4-1 1,-3 5-228,-1-4 0,-4 5-152,0-2 1,-2 3-170,-1 2 1,-1-2 167,-2-3 0,-4 4 0,-4-5-27,0 0 0,0-1 0,-2-6 0,0-1 0,-2-3-119,1-1-91,2-1-21,1-4 1,0-1 90,-1-3 0,1-4 80,0-6 0,1 0-456,3-5 1,0 1 194,4-5 0,1 1 343,-1 0 1,2-1-115,1 1 0,4 0-55,4-1 0,2 0 72,1-3 0,1 3 470,3 1 1,-1 1-100,5 6 1,-6 4 66,2 4 1,1 4 316,-1-1 1,0 6-272,-4 5 0,-3 2 128,-1 9 1,-4 1-104,0 3 0,2 2-115,-1 2 0,-2-1-116,-5 4 0,-4-4-190,-4 1 0,0 0 20,0-3 0,-4 0-37,0-8 0,-3-1-29,3-7 1,-5-2 28,1-5 0,2 0-206,-2 0 1,2-5 110,-2-2 1,-1-8-138,6-4 0,-1-2 97,4-1 0,1 0 169,2-1 1,3 1-19,5 0 0,0 3 70,0 0 0,0 6 164,0-2 1,1 2-1,3 2 106,2 0 0,6 5-92,-1 2 0,0 3-68,0 1 1,0 6 24,0 5 0,1 0 30,-1 4 0,-1 2-409,-3-3 1,3 5-486,-3-4 0,0 3-1005,0-3 0,1 0 223,3-4 1489,0 1 0,5 4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3:28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357 134 7818,'-6'0'79,"1"-1"-79,5-3 0,-1 3 1358,-3-3 161,3 3-509,-4 1 675,5 0-1429,0 5 0,-5-1-155,-2 7 1,-3-1 74,-1 8 0,-4-3-215,0 4 1,-4-1 107,4 5 1,-3-1-356,3 0 1,-5-3 149,1 0 1,2-2-138,-2 2 0,6 0 107,-2-4 0,-1 0 12,1-4 1,-4 2-362,4 2 1,2-7-209,5 3 245,-2-2-245,9-3-301,-4-1 1,11-6 445,6-3 0,0-3 578,7-8 0,-1-2 0,4-6 0</inkml:trace>
  <inkml:trace contextRef="#ctx0" brushRef="#br0" timeOffset="250">335 313 7738,'6'0'1648,"4"0"-741,-9 0-143,9 0-47,-8 0-194,8 0-323,-9 5 1,-1 1-48,-8 5 0,-3 1-173,-4 3 1,2-1 4,-6 5 1,0-2-51,-3 2 1,1 2-202,2-3 0,-2 0 160,3 0 0,0-3 70,0 4 0,4-9-18,-1 1 1,3-3-620,1 4 0,1-5-110,2 0 287,-2-4-1053,9 2 915,-4-5 1,10-1 69,3-3 564,1-2 0,3-5 0,-1-1 0,0 1 0,0 0 0,0 0 0</inkml:trace>
  <inkml:trace contextRef="#ctx0" brushRef="#br0" timeOffset="418">190 491 7738,'6'0'1549,"-1"0"-517,-5 0 0,0 5-819,0 3 0,4 3-3,0 4 0,-1 2-90,-3 5 1,0 2-138,0 2 0,0-1 171,0 5 1,0-2 58,0 2 0,0 1-1090,0-5 0,1-4 457,3-3 0,-1-2-1491,4 2 1013,-4-8 410,7-6 488,-4-5 0,5-10 0,0-2 0</inkml:trace>
  <inkml:trace contextRef="#ctx0" brushRef="#br0" timeOffset="683">514 22 7738,'-11'-6'1529,"4"-4"-762,-3 9-77,9-4 0,-8 6-80,6 3-19,-6 2-295,8 5 1,-9 10-287,2 6 0,3 1 31,2 6 1,-2-3-354,1 6 1,0-2 82,4-2 1,0-3-115,0 0 1,2-6-199,1 2 1,0-3-611,4-5 0,-4-2 1151,0-4 0,-1-1 0,-2 0 0</inkml:trace>
  <inkml:trace contextRef="#ctx0" brushRef="#br0" timeOffset="869">458 212 7738,'6'-5'5051,"4"4"-4536,-4-9-158,5 9 1,1-4 330,4 0 1,1 4 541,5-3-810,1 3-835,-1-4 0,-1 3 263,-2-1 127,-3 2-1372,0 1 1,-4 1 376,3 2 841,-7-1-2656,2 8 2835,-9-4 0,4 10 0,-5 1 0</inkml:trace>
  <inkml:trace contextRef="#ctx0" brushRef="#br0" timeOffset="1142">503 346 7738,'-12'1'3497,"1"3"-2647,5-3 0,1 9-427,5-2 1,0 2-193,0 1 1,0 1 0,0 3-1,0 4-87,0 2 0,4 1-623,-1 0 0,5-3 320,-4 0 1,1-1-682,-2 5 1,-1-5 163,1 1 1,2-6-165,-1 2 1,0-6 405,-4-2 1,1-4-125,3 1-103,-3-3 1,4-4 660,-5-4 0,-5 0 0,-1-10 0</inkml:trace>
  <inkml:trace contextRef="#ctx0" brushRef="#br0" timeOffset="1384">514 391 7738,'6'-16'299,"3"3"1,-4-2 660,1 3-709,1 1 704,-1 0-378,4 4-188,-4-2 0,6 7 369,-1-8-409,0 9 1,0-5 166,0 2-366,0 3 1,4-4-17,0 5 1,0 0-123,-4 0 32,0 0-22,1 0 1,-5 4 147,1-1 0,-2 6-187,1-1 0,2 6 18,-5 5 0,3-2-280,-3 2 0,3 0-13,-3 3 1,1 0-81,-1 1 0,-3-1-2,3 0 0,0-1-169,0-2 0,1 1-406,-1-5 427,-3 0-19,4 1-1058,-5-4 795,0 4 804,0-10 0,-5 4 0,-1-3 0</inkml:trace>
  <inkml:trace contextRef="#ctx0" brushRef="#br0" timeOffset="1586">547 491 8732,'-6'0'1809,"1"0"-1389,5-5 0,0 3 62,0-6 0,1 2 198,3-1-410,2-3 0,7 7-12,1-4 1,3 3-403,1-3 0,3 4-474,-2 0 0,1 1-12,-2 2 0,-2 0-698,-4 0 1,-1 2-384,0 1 1711,-5 3 0,-1 6 0,-5-1 0</inkml:trace>
  <inkml:trace contextRef="#ctx0" brushRef="#br0" timeOffset="2155">525 648 7738,'-18'7'1046,"4"0"1195,6-4-1349,3 7-515,5-9 1,1 4 133,3-5 1,4-1-120,6-3 0,4 2-805,4-6 0,0 1 319,1-4 0,-5-1 245,1 1 1,-4 0 48,4 0 1,-6 5-1916,2 2 0,-6 2-526,-2-2 894,-4 3 1140,2-4 48,-5 5 0,-2 3 266,-1 1 0,0 0-136,-4-4 1,3 0 444,-3 0 1,0 1-81,0 3 33,-3-3 0,4 8 11,-5-6 1,-1 6 80,1-2 1,3 3-102,-4 2 0,6-1 53,-9 0 0,7 0-194,-3 0 1,-1 0 5,5 1 1,1-3-168,-2-1 85,6 2 1,-4-9 104,2 3-113,3 2-230,-4-5 1,6 4 76,3-5 0,-2-1-131,6-3 1,0 2-3,7-6 0,-2 6 122,1-2 1,0-1-22,1 1 0,-3 1 46,3 3 0,1 0 68,-1 0 0,0 0 9,-4 0 1,0 0 160,1 0 0,-1 0 17,0 0 0,-4 1-93,1 3 0,-2-2 55,1 6 1,-2-1 70,-5 4-255,5 0 1,-3 1 58,1-1 3,-1 5 1,-4-4-77,-1 3 0,-2-2-8,-3-2 0,-2 0-172,3 0 0,-3 4-298,-1 0 1,-4 0 238,0-4 0,-1-4-555,1 1 1,-1-1 302,-3 4 1,-1-3-980,6-1 969,-6-4 0,11 2 105,-2-5 0,3-5 134,1-3 1,-2-3 246,6-4 0,-1-7 0,4-7 0</inkml:trace>
  <inkml:trace contextRef="#ctx0" brushRef="#br0" timeOffset="2333">558 782 7738,'5'-12'2220,"-3"6"1,4 5-1183,-3 5 0,2 4-501,3 0 0,6 2-244,-3 1 1,7 4-69,1 0 1,2-2-993,1-5 0,1 2-1115,-1-3 1,4-2 1193,0-1 1,0-3 687,-4-1 0,6-5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33:32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79 7738,'0'-7'938,"0"-1"-172,0 6 58,0-3 1222,0 5-1846,-5 0 1,2 3 12,-4 1 0,3 4-115,-3-5 0,3 6 64,-4-2 0,5 0-165,-5 0-160,1 1 1,-1 3 128,1 0-390,4-5 248,-6 4 142,7-4 0,-4 0-25,2-2-315,3-3 233,-4-1 905,5 0-341,0-5-90,0 4-252,0-4 1,0 4 159,0-3-70,0 3-49,0-4-335,0 5-224,5 0 72,-4 0-15,4 0-3369,-5 0 2698,0 5 0,0-3 1051,0 6 0,0-6 0,0 3 0</inkml:trace>
  <inkml:trace contextRef="#ctx0" brushRef="#br0" timeOffset="1974">23 146 8699,'-6'1'591,"2"3"0,-1 3 0,1 7-100,2 1 0,0 5-186,2-2 1,0 4-148,0 0 0,0 0-202,0 1 0,0 3 122,0 0 1,0-4-415,0-3 0,0-6 261,0 2 1,0-3-1596,0 0 1227,5-1 0,-2-1-401,4-3 0,-3-2 312,3-5 0,-3-1 532,4-3 0,-6-12 0,3-8 0</inkml:trace>
  <inkml:trace contextRef="#ctx0" brushRef="#br0" timeOffset="2235">123 168 7738,'6'-5'1069,"-1"3"-121,-5-6-238,0 6-112,5-3 1,-2 5 187,4 0-323,1 0 0,3 5-171,0 2 0,-1 8-140,-3 4 1,3 7-99,-2 4 1,-2 3 105,1 4 0,-4-1-365,1 5 1,-2 0 214,2 4 0,-3-4 95,3 0 1,-3 0-266,-1 3 0,0-5-808,0-6 1,-4 1 367,1-4 1,-1-4-45,4-4 1,0-5-453,0-5 335,0-1 560,0-5 1,0-2-100,0-8 300,0-2 0,0-15 0,0-3 0</inkml:trace>
  <inkml:trace contextRef="#ctx0" brushRef="#br0" timeOffset="2518">335 1 7738,'-11'0'1960,"5"0"-786,-4 0-869,9 0 0,-4 1-190,5 3-88,0 2 0,0 5 95,0 0 0,1 4-73,3 0 1,-3 5 74,3-1 0,-3 2 34,-1 1 1,4 3-223,-1-3 1,1 2-780,-4-9 1,0 3-539,0-3-403,0 0 402,0-4 1382,0-5 0,-5-1 0,-1-5 0,-5 0 0</inkml:trace>
  <inkml:trace contextRef="#ctx0" brushRef="#br0" timeOffset="2668">291 224 7979,'6'-11'449,"4"1"1,-3 1 0,4 2 235,4-2 1,-1-3-451,5 1 1,3-7-24,4 7 1,1-2 213,-1 1 1,-1 1 34,5 0 0,-4 1-59,4 3 1,-7-2-599,0 5 1,-2-3-1243,-7 3-27,1 0 1,-5 9 226,-2 3 1238,-3 7 0,-10 2 0,-1 5 0</inkml:trace>
  <inkml:trace contextRef="#ctx0" brushRef="#br0" timeOffset="3135">469 314 7738,'-12'3'1470,"-3"1"1,3 5-994,-3-2 1,6 3-225,2 1 0,3-3-156,-4-1 0,6 0 128,-2 5 1,3-5-430,1 1 223,0-6 0,1 3-1136,3-5 690,2 0 0,5-5-109,0-2 0,-3-1 155,-1-3 1,-3 2 57,3-6 1,-3 3 691,4 1 1,-5 0-292,5 0 0,-4-1-167,3 1 1,-1 0 339,2 0 1,2 3 674,-3 1 1,3 3-360,1-3 1,0 4 26,0 0 1,1 1-353,-1 2 58,5 0-773,1 0 0,-1 2 357,-4 1 1,-5 4-597,-3 4 0,-3 0 375,3 0 1,-8 1-180,-4 3 0,-1-2 53,-3 2 1,0-3-13,-3-1 0,3 0 291,-3 0 1,2 1 15,2-1 1,0-5 201,0-2 1,0-3-120,0-1 1,3 0-317,1 0 253,4 0 414,-2 0 1,5-1-91,0-3-33,0 3-442,0-4 0,1 5-89,3 0 181,-3 0 0,4 1 207,-5 3 0,0-3 0,0 9 0,0-4 0</inkml:trace>
  <inkml:trace contextRef="#ctx0" brushRef="#br0" timeOffset="3825">413 459 7648,'-7'0'37,"0"0"0,3 1 163,-4 3 1,5-3 71,-5 3-47,6 2 0,-7-4 175,5 6-193,1-6-450,3 3 1,0-4 24,0 3 96,0-3-159,5 4 92,1-5-18,5-5 151,0 4 1,-3-8 45,-1 6-54,-5-1 136,8 4 0,-8-1 57,1-3-38,4 3 52,-1-4-120,5 5 1,-4-4-43,1 0 80,-6 1 7,8 3-82,-9 0-212,4 0 227,-5 0-14,-5 5 1,4-3-109,-3 6 0,-2-5 104,-1 5 1,1-2-123,-2 1 1,2 3 103,-1-2 1,-2-2 60,5 1 0,-3 1-66,3 3 0,-3-4 100,3 1 1,-4-4 52,5 3 158,-1-5-227,4 3 466,0-5-455,5 0 1,1-5 15,5-2 1,4-2-117,0 2 0,5-3 44,-2 3 0,0-3-8,0-2 0,1 1 34,3 0 0,1 1 0,-1 3 0,-1-2 90,-2 5 0,1-3-97,-6 3 0,1 0-83,-3 4 117,-1 0-59,0 5 0,-5 2 0,-2 4 0,-3 0 46,-1 0 1,-1 2-174,-3 1 1,2-1 80,-6 2 0,1-3-339,-4-1 0,3-1 138,1-2 1,-1 2 123,-3-3 0,-1-2 130,-3-1 0,-3 2 0,-4 0 0</inkml:trace>
  <inkml:trace contextRef="#ctx0" brushRef="#br0" timeOffset="4125">458 604 7738,'-11'0'0,"3"0"0,2 1 1063,1 3-53,2-3-320,3 4-464,0-5 0,5 0-172,2 0 1,3 0 92,1 0 1,1-1-88,3-3 1,2-1 101,1-2 0,3-3 38,-2 2 1,-3-2-362,-1-1 0,1 0-2652,-1 0 1310,0 0 922,-4-1 1,-4 3 603,1 1-65,-6 3 1,3 6 222,-5 3 1,0 4-198,0 6 1,-4 4 1081,1 4 1,-1 0-247,4 1 0,-4-1 66,1 0 0,-1 4-583,4 1 0,-4-1-265,0-4 1,-1-1-582,2-2 1,2 0 402,-3-4 1,3-4-370,1-3 0,0-4 44,0 3 69,0-4 396,0 2 0,5-10 0,1-2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48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1 581 8573,'0'-24'-500,"1"0"1,3-2 0,2 1 0,2 1 1659,-1 2-1097,0 5 1,1-3-183,-1 5 1,1-4-47,3 4 248,5 0 0,-7 1 1,2-1-105,-1 1 0,-4 2 16,1 0 1,0 1 47,0 0 0,-2-1 13,-5-3 0,4 2-28,0-1 1,-1 1 104,-3 2 1,0 4 150,0-1-155,0 1-47,-5-5 1,-1 5 22,-5 0-85,5 4-5,-4-2-12,9 5-292,-4 0-100,5 0 359,0-5 0,0 3 64,0-6 1,3 5-21,1-5 1,5 2 14,-2-2 0,4-1-21,4 1 0,-1-1 10,4 2 1,-3 1-65,4 2 1,0 3-14,3-3 0,-1 4 11,-2 4 1,2 2 35,-3 5 1,-2 0 1,-1 1 0,1 0 59,-1 3 1,-1-2 9,-7 6 0,3-4 12,-2 4 1,-3-1 16,-2 4 1,2-3-9,-1 0 0,-1-4 3,-7 3 1,-2-4 82,-6 1 1,-4 1-96,-2-1 0,-3-4 10,-2-4 1,1 0-47,0 0 0,-4 2 1,0-6 0,0 1-44,3-4 0,5 0-10,-1 0 0,4 0 25,-3 0 0,4-5-116,-1-2 1,6-7-106,2-1 1,4-5 113,0 2 1,1-7 75,2-1 1,2-4-94,1 4 1,4-4-15,4 4 1,1 1 76,3 7 1,-1-2 2,4 5 1,-3-4 42,4 5 0,-1 0 29,5 6 0,-1 4 78,0 4 0,1 0-80,-1 0 1,-3 9 125,-1 6 1,-4 6-89,1 5 0,-8 3-34,-3 4 0,-3 2 59,-1 2 1,-5-1 125,-2 5 0,-8-5-91,-4 2 1,1-7 2,-5-2 1,3-4-6,-6 1 1,-1-4-23,1-3 0,0-3-102,4-5 0,-1-1 48,1-2 0,0-3 3,-1-5 1,6-6-58,2-6 1,4-9-183,4-9 0,2-3 95,5-4 1,1-3-256,3-5 0,5 1 162,6-1 1,4 2 101,-4 2 0,3 6 161,-3 5 0,5 5-163,-1-1 0,2 9-22,1 6 0,-3 1 145,-1 6 1,1 2 236,3 5 1,-3 4-146,0 4 1,-5 5 127,5 3 0,-5-2-79,1 2 1,-4 3-101,-4 4 0,2 0 53,-5-4 0,-1 1-42,-3-1 1,-1 0 14,-3 1 1,-2-5-58,-5 1 1,-6-1-1,-6 5 1,0-1-9,-7 0 0,0 1-111,-3-1 1,0-5-68,4-2 1,1-4 106,6-3 1,0-3-137,-1-5 0,6-1 59,2-3 0,8-7-181,3-8 0,4-7 130,4-4 1,7-2 18,7-1 0,0 0 120,0 4 1,1 3-3,3 7 1,1 0 218,-1 8 1,-1-1-96,-2 8 1,2 2 255,-3 5 1,4 0-38,0 4 1,-1 4-33,-2 4 1,0 1-159,-4-1 0,0-1 56,-4 5 1,-3-5-4,-1 5 0,-4 0-3,0 3 0,-3 0-251,-3 1 0,-4-5 45,-4 1 1,0-6-60,0 2 1,0-4 28,0-3-360,0-3 398,-1-5 0,6-6 37,2-5 0,4-9-367,4-6 0,6-5-521,5 1 1,5-6 449,-2-1 1,-1 4 104,-3 7 0,-2 8 437,-5 3 1,2 6 54,-6 2 0,1 10 111,-4 5 1,-10 13-240,-5 12 1,-6 7-58,-5 9 0,3 0 342,-3 3 1,2-3 19,2-8 1,8-7-731,3-4 0,8-6 94,3-2 290,10-5 0,18-5 0,6-1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39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11 737 9378,'-3'-7'0,"-1"-1"0,1 0 113,2-2 0,11-1-113,5-1 0,5-4 1854,7-1-1185,7-10 0,5 2 52,6-5-257,0 5-265,-6-2-485,5 5 93,-5-1 1,1 7 262,-3 5-88,-2 0 1,-5 10 0,-2-3 199,0 3 0,-4 1-109,-5 0 1,1 1-633,-5 3 380,0 2 0,-8 5-301,1 0 1,-6 4 154,2 0 0,-8 1-1000,-3-1 926,-3-3 1,-3 8-1,0-4-1544,-2 2 1943,-5-5 0,-2 8 0,-7-3 0</inkml:trace>
  <inkml:trace contextRef="#ctx0" brushRef="#br0" timeOffset="202">89 346 7820,'-27'7'3621,"10"6"-2664,2-1 0,7 2 920,8 1-973,0 3-352,5 4-379,2 5 0,9 8 0,4 8-505,4 5 1,1 1-120,5 0 1,-1-5 347,0 1 1,4-5-435,-4-7 0,0 1-1390,1-1 0,-9-8 284,1-3 1643,-2-7 0,-3 1 0,-1-5 0</inkml:trace>
  <inkml:trace contextRef="#ctx0" brushRef="#br0" timeOffset="392">279 0 7754,'-27'5'0,"8"3"0,2 7 0,7 3 0,5 5 5554,5 3-2702,5 2-2165,1 6 1,7 5-891,2 6 278,2 5-1583,5 5 0,1 1 292,-1 0 1019,0-5 1,4 1-3089,0-7 3285,0-3 0,-3-9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49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313 379 10503,'-33'-8'0,"5"-5"-255,6-3 184,4 2 0,7 2-26,0 5 1,3 4 430,1-1-292,4 3 0,-3-3-494,3 1 344,1-1 0,-8 4 257,3 0 1,-3 0-209,-1 0 1,-2 0 114,-1 0 1,0 0 81,-5 0 1,6-5-240,-2-2 1,2-8 58,2-4 0,5 2 21,2-2 1,3-3 52,1-4 0,3-2 3,4 2 0,0 3 37,8-3 1,-2 7 54,-2 4 0,4 7 1,0 0 0,5 6 132,-2-2 1,-1 4-94,2 4 0,-2 2 14,2 5 0,2-4-175,-2 1 1,-3-1-70,-1 4 0,-3-1-187,-1-2 1,-1 2 10,-2-3 0,0 3 39,-4 1 1,-1 2 213,-7 2 1,-6-3 186,-5 3 0,-9 2 41,2 2 0,-3-3-41,3-1 1,-3-3 9,3-1 0,-3-4-31,6-4 1,3-1-234,1-2 0,8-5-74,3-3 0,3-3-101,1-4 0,0-2-109,0-6 0,5 6 146,2 2 1,0 3 142,0 1 0,-3 4 185,3 4 0,-3 1-110,3 2 0,-3 0 290,4 0 0,-2 2 65,1 1 1,3 2-331,-2 3 0,2 2-103,1-3 1,4-1-127,-1 2 0,3-4-388,-3 3 1,3-1-17,1 2 1,3 2 513,-2-3 1,-3 3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54.259"/>
    </inkml:context>
    <inkml:brush xml:id="br0">
      <inkml:brushProperty name="width" value="0.45714" units="cm"/>
      <inkml:brushProperty name="height" value="0.45714" units="cm"/>
    </inkml:brush>
  </inkml:definitions>
  <inkml:trace contextRef="#ctx0" brushRef="#br0">391 246 13225,'-28'0'-1480,"2"1"1383,2 3 422,7 2-553,1 10 510,5-3-182,0-2 0,-6-6-103,-1-5 144,2 0 345,-5-10-475,3-3 1,2-9-423,5 0 172,5-1 0,6-3-8,0 0 0,6 2 131,5 5 1,1-2 241,7 2 1,-4 3 333,4 1 62,-1 3-197,9 6 0,-3 1 668,2 5-575,-7 5-69,-3 6-743,0 6 89,-9 5 1,7 1-409,-10-1 473,-5-4 0,-9 3 286,-5-3 0,-5-2 148,1-1 0,-6-2-58,-1-2 0,-3-1 95,3-3 0,-4 2 87,4-5 1,0-1-79,3-3 0,5 0 189,-1 0-205,6-5-476,-4-6 0,7-6-111,3-6 0,3 5 219,8-1 1,2 1-452,5-5 1,1 5 207,-1-1 0,5 0 263,2-3 0,0 4 273,0-1 0,-3 10 324,4 2 1,-4 4-170,3 3 0,-5 7-370,-2 4 1,-1 5 186,-6 6 1,-1 0 330,-3 1 1,0 3-286,0 0 1,-1 0-212,-3-4 0,-2 1-29,-5-1 0,0-3 323,0-1 248,0-4-116,-11 12 0,4-9 55,-8 6 59,7-6-270,-2-1-80,4-4 129,-6 5-675,6-11-264,1-1-144,10-5 94,1-10-317,10-3 596,1-14 312,10 4 168,-4 0-266,5 7 842,-1 5-162,-4 5-69,9 1 158,-3 5-734,-1 5-56,-1 1-330,-5 0 26,-5 4 78,-1-4 0,-6 10 141,-3 3 0,-1-2-36,-2 2 1,-2 0-281,6 3 0,-1 1 641,4 4 1,-5-4 0,-1 4-1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54.930"/>
    </inkml:context>
    <inkml:brush xml:id="br0">
      <inkml:brushProperty name="width" value="0.45714" units="cm"/>
      <inkml:brushProperty name="height" value="0.45714" units="cm"/>
    </inkml:brush>
  </inkml:definitions>
  <inkml:trace contextRef="#ctx0" brushRef="#br0">323 213 9785,'-17'0'-2515,"1"-5"2368,5 4 143,-6 1-22,0 1 0,-9 8 107,0-6 1,0 1 255,4-4 0,-1-1-122,1-3 1,3-2 22,1-5-267,4-1 95,-7-4 1,10-5-86,0-5 0,6 4-175,8 3 0,0 4 32,4-3-249,1 4 204,13-2 246,-8 5 358,14 5-181,-10 1-25,0 5-80,-1 5 312,-4 1-368,-1 10-18,-5-4-276,-1 9 243,-5-3 0,-1 4-228,-3 0 310,-2-4 58,-5 3-65,-6-4-219,0 1 364,0-7-73,1-6-54,4-5-146,1-5-29,5-1-92,1-6 150,10 1 1,2 1 17,8 3-34,-2 2 5,8 5-19,-4 5-14,1 1 0,-4 10 59,-6 3 0,-3-2-132,-5 2 0,-1-4-51,-3 3 1,-2 1-420,-5 3 613,-1-4 0,-4 8 0,-1-3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55.56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336 235 8588,'-24'6'-1368,"-2"0"1091,8-2 0,-3-2 299,-2 6 1,1-1 187,0 4-348,-1 0 249,-4 6 5,3-10 41,-8 8-164,9-14 0,0-6 2,8-10 1,8-1-6,3-3 1,3 1 0,1-4 1,4 3-11,-1 0 1,6 4 45,-1-3 0,3 3-8,4-4 0,-3 4-169,3-3 153,2 4 225,6-12-74,5 8 30,6-5-81,-6 12 12,-1 6-52,-9 10-39,-7 11 1,-6 7-27,-5 6 1,-1 0 54,-3-3 0,1-6-121,-4 2 1,0-2 25,-5 2 18,1-4 0,-5 1 4,-3-4 2,3 0-4,-5-9 4,4-1-50,0-5 0,2-10 59,7-4 0,4-3-196,8-1 0,2-1 57,6-3 0,-1 0-58,0-1 1,1 6 22,3 2-23,-2 3 42,13 5 116,-8 2 1,10 15 47,-6 5 0,-5 5 0,-1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46:56.28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314 403 8412,'-17'0'-1551,"-4"0"1148,4-10 188,-6 2 145,6-8 0,-3 0 29,5-3 0,-1 2 85,1-2-26,-2 1 0,-9-7 219,0 3 0,3-2-30,5 9-143,4 0 86,-2-6 43,5 3-184,10-10 0,3 8 1,13 6-21,-3-1-45,14 8 17,-2-4 81,5 5 151,3 1-179,-9 10 15,5 6-26,-1 7 12,-3 4-56,-2 5-210,-6 2 112,-10 4 111,-1-4 31,-15-12-24,-2-2-1,-11-14 38,-4-1 15,4-6-28,-5-15 1,11 2 8,2-7 1,8 7-121,3 0 101,3 5-27,6-12 14,6 8-9,6-10 83,6 6 10,-1 10 70,-5 2 27,-1 10 67,-5 0-162,1 0-78,-1 0 16,0 5-5,0 1 15,-5 10 0,-2 1 2,-8 6-30,-2-6-6,-10 9 1,-1-5 114,-6 5-84,6-5-24,-4-5-134,4-3-344,-1 3 480,2-10 11,10-1 0,1 0 0,5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1:36.8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31 358 9309,'-9'-10'0,"0"2"1429,2 1-444,4 3-549,0 0-57,3 3 3,0-1 0,3 4-110,0-1 0,2 3-55,2 0-163,-1 3 163,1-2-55,1 5 1,-2-2 67,3 3 1,-1-1-1319,1 3 756,0-2 1,-2 1-1891,1-1 2147,-1-1 0,0-2-16,-2-1-439,0 1 272,1-5 0,-1 4-218,2-6-763,-1 3 511,2-3 256,-3 1 472,0-4 0,2-3 0,1-3 0</inkml:trace>
  <inkml:trace contextRef="#ctx0" brushRef="#br0" timeOffset="193">202 270 7902,'-5'0'161,"1"1"0,0 0 0,1 3 1,0 0-1,2 2 0,1-1 1,2 0-1,1 2 0,2 0 0,0 1 1,0 0-1,1 0 0,0 0 1,2 1-1,-1 0 0,1-1 0,0 0 1,1-2-1,0-3-161,-1-1 0,3-5 0,3-2 0</inkml:trace>
  <inkml:trace contextRef="#ctx0" brushRef="#br0" timeOffset="405">461 198 8990,'-2'-3'587,"-1"3"1,-2 4-1,0 1 1,1 3-1,-1 2 1,-1 1 0,0 2-1,-1 4 81,-2 1-1067,-1 2 1,0 1-1294,-1-1 1329,-1 6 232,1-4-2449,-4 5 2580,2-3 0,-5-1 0,-1 0 0</inkml:trace>
  <inkml:trace contextRef="#ctx0" brushRef="#br0" timeOffset="603">57 601 10061,'-3'-8'815,"2"4"0,2 4 0,1 3 0,2 2 0,1 2 777,1 4-1302,1-1-58,-2 3-586,3-1-91,-3 2 0,5-1-837,-3 1 0,0-2 845,0 0 1,-1 0-951,1-2 0,-2 1-274,1-4 702,-1 0 959,-2-4 0,1-1 0,-1-2 0</inkml:trace>
  <inkml:trace contextRef="#ctx0" brushRef="#br0" timeOffset="882">130 679 10743,'-5'-10'0,"-1"-1"0,2 0 0,0 0 0,1 1 0,1 0 0,1 1 0,1-2 0,1 1 0,3 1 1053,0-2 1,4 2 0,3-3-916,2 1 1,2 1 0,1-1 0,1-1 0,2 0 0,2 1 0,1 0 0,0 2-1,1 1-153,2 1-103,-3 0 90,3 2 0,-4 2 50,0 1 0,-5 1-66,0 1 1,-4 1-441,0 1 0,-2 1-130,-1 2 456,-2 2 0,-2 0 1,-1 1 321,0 1 1,-3 2 81,0 1-319,0-1 794,-3 4-336,-1-2-189,-2 2 121,-1 1-273,1 0 216,-2-1-202,1 3 515,-4-2-759,5 2 45,-5 0-515,4-2 370,-1-1 195,1 0-14,1-4-2463,0 0 1178,0-2 615,2-3 775,-2 4 0,2-4 0,-2 1 0</inkml:trace>
  <inkml:trace contextRef="#ctx0" brushRef="#br0" timeOffset="1120">202 689 12537,'-8'-7'0,"2"-2"0,2 0 0,3 0 0,2 3 0,2-1 0,3 1 0,0-2 0,4 0 0,1-1 0,3-1 0,2 0 0,0 0 0,3-1 0,0 2 0,1 0 3441,-1 2-3539,-1 1-1469,-1 1 1173,-1 2 1,-3 1-3,-3 2 352,0 2-920,-6 1 0,2 5-2371,-4 0 3335,-3 2 0,-2 3 0,-2 0 0</inkml:trace>
  <inkml:trace contextRef="#ctx0" brushRef="#br0" timeOffset="1337">218 793 7935,'-3'3'240,"2"0"0,2-1 0,2-3 0,3-3 0,1-3 0,2-1 0,2-2 0,1-1 0,2-3 0,2-1 1,1 1-1,1 1 0,0 0 0,-2 2 0,0 0 0,-2 3 0,-3 1 0,-1 2-1047,-1 1 0,-5 2-158,1 2 688,-3 0-696,0 2 0,-2 2 355,-2 2 1,-2 3 617,-5 1 0,-2 5 0,-4 1 0</inkml:trace>
  <inkml:trace contextRef="#ctx0" brushRef="#br0" timeOffset="1563">42 1099 14086,'-3'-3'0,"2"0"0,3-2 0,3-2 0,6-3 0,4-3 0,5-3 0,4-4 0,1-2 0,2-2 0,0 0 0,3-1 0,0 0 0,1 1 0,0 2 0,0 1 0,-2 2 0,-1 2 0,-3 3 0,-2 2 824,-2 1 0,-6 3-3200,-1 1 1305,-3 4 431,-3-2 289,0 4-1775,-6-1 1488,1 2 0,-8 2-657,-2 2 1295,-2 0 0,-4 2 0,0-1 0</inkml:trace>
  <inkml:trace contextRef="#ctx0" brushRef="#br0" timeOffset="1795">249 570 13862,'-2'-5'0,"-1"0"0,0 0 0,3 3 0,3 3 0,0 5 0,1 4 0,0 4 0,0 5 0,1 5 0,1 6 0,-1 4 0,2 6 0,0 4 0,1 3 0,-1 1 2224,0-1 1,-1-2-2294,1-2 1,-2-4-820,2-1 730,1-5-2000,-2-3 990,4-6 573,-4-4-253,4-2 0,-4-3-1666,2-1 2514,-1-4 0,3-2 0,-2-3 0</inkml:trace>
  <inkml:trace contextRef="#ctx0" brushRef="#br0" timeOffset="2263">529 700 8075,'-7'-8'0,"0"-1"2939,3-1-1352,1 1-960,7 1 1,2 2 61,5-3-429,1 0 0,1-3 322,3-2-513,2-1 0,1-1-234,3-1 1,0 0 186,0-2 1,2 2-238,0-2 1,-1 3 205,1 0 0,-4 1-1632,-1 3 0,-3 2 573,-2 1 0,-4 2 502,-3-1 1,-3 1-1042,-3 0 1607,-2 2 0,-7-3 0,-3 0 0</inkml:trace>
  <inkml:trace contextRef="#ctx0" brushRef="#br0" timeOffset="2459">741 368 8060,'-13'11'256,"1"0"0,1 1 1,3 2-1,1 3 1,3 2-1,2 4 0,2 3 1,0 5 1555,2 3 0,2 2-1670,3 2 0,1 2 0,3 2 1,1 1-1,1-2 0,2-3 0,2-2 1,-1-1-1005,1-2 667,1-6 261,-3 0-60,-2-5-2200,2 1 1094,-1-5 313,-1-2 350,0-4 437,-3-6 0,0-1 0,1-5 0</inkml:trace>
  <inkml:trace contextRef="#ctx0" brushRef="#br0" timeOffset="2645">974 710 8022,'-12'-3'1021,"0"2"0,0 0 1,1 2-1,0 3 1,0 3-1,-2 5 630,-2 3 0,0 4-1547,-4 3 1,0 1 0,-3 3-1,1 3 1,0 1 0,1 0-1,2-1 1,1 0-3936,1-1 3042,3-5 1,0 2 242,1-7-1054,3-2 1,-1-6 138,5-3 1461,0-3 0,0-7 0,-1-2 0</inkml:trace>
  <inkml:trace contextRef="#ctx0" brushRef="#br0" timeOffset="2837">777 1 8077,'-3'7'446,"1"1"1,1 7 0,0 3-1,-1 3 1,1 4 0,1 0 0,0 2-1,0 2 98,0-1 1,4-2-2062,3 0 615,5-4 902,3-1 0,6-3 0,3-3 0</inkml:trace>
  <inkml:trace contextRef="#ctx0" brushRef="#br0" timeOffset="3289">1124 265 10151,'-13'0'0,"1"2"0,3 3 366,0 3 1,3 3 0,0 7 0,2 3 0,0 5 0,0 5 2438,1 5-2260,-2 7-56,5-3-264,-3 11-914,3-7 705,0 6-2067,3-1 2312,0-3-37,2-1-56,2-2 1,1-3 199,0 0-143,2-5-1078,-2-2 0,2-5-2545,-1-4 2459,0-3 158,-3-3 1,3-6 780,-4-1 0,1-3 0,-3-3 0</inkml:trace>
  <inkml:trace contextRef="#ctx0" brushRef="#br0" timeOffset="3554">1005 389 10814,'-2'-20'0,"0"1"0,2 2 0,3 3 0,4 1 0,3 1 0,2 0 0,2 1 0,1 0 0,2 1 0,1 2 0,0 3 0,3 2 0,0 3 896,1 2 1,1 4-1060,-3 4 1,-1 5-438,-2 2 1,-1 4 316,-3 0 1,-2 3-57,-2 0 1,-4 1 54,0-1 0,-3 1-110,-1 0 0,0-4-28,-1 0 1,-2-4-30,0 0 1,-2-1 450,1-3 0,-4 2 0,-1-1 0</inkml:trace>
  <inkml:trace contextRef="#ctx0" brushRef="#br0" timeOffset="3739">1067 482 11405,'-5'-5'0,"3"0"0,2 0 0,2 0 0,4 1 0,0 1 0,1 0 0,2 1 0,0-1 0,1 1 0,0-1 0,3 1 0,0-1 0,2 2 0,1 1 0,-1 0 0,1 2 0,-1 1 0,1 4 0,0 1 0</inkml:trace>
  <inkml:trace contextRef="#ctx0" brushRef="#br0" timeOffset="3925">1129 591 8068,'-12'3'311,"1"1"1,4 0 0,4 0 0,3-1 0,3-1 0,4-1 0,1-1 0,3 0 0,1-1 0,4-1 0,2-1 0,3-2 0,1-2 0,1 0-312,0-1 0,-1-3 0,1-2 0</inkml:trace>
  <inkml:trace contextRef="#ctx0" brushRef="#br0" timeOffset="4379">1445 410 7946,'-14'11'306,"1"1"1,4 2-1,2 2 1,2 2-1,1-2 1,1 0 0,2-2-1,0-3 1,1-2-1,1-2 1,0-3-1273,3-3 1,-1-1 422,0-1 0,-1-3-103,1-5 0,-1-1 198,-1-5 1,0 0 356,-1-4 0,-1-2 97,0-1 1,-1-3-7,-1 3 0,0-3 265,0 1 1,-1-1-247,2-1 0,1 0 511,2 0 1,3 2-246,3 0 0,1 2 400,2 2 1,3 2-126,1 4 1,1 2 8,0 3 1,2 3-168,1 2 0,1 2-107,-2 2 1,1 3-75,-1 2 1,1 5-1,1 3 0,0 6-286,-1 3 1,0 3 97,-1 6 1,-3 2-128,2 7 1,-5 4-128,0 6 1,-1 2 122,-1-1 1,0 4 141,2 0 0,-1-2-94,0-1 1,-1 3-259,0-3 0,-3-1 64,1-6 1,-1-4 52,-1-3 1,-2-2 119,-2-4 0,0-2-330,-1-5 0,-1-4-609,0-3 0,-2-2 466,-2-4 1,-1-2 543,-1-3 0,-1-3 0,-2-2 0</inkml:trace>
  <inkml:trace contextRef="#ctx0" brushRef="#br0" timeOffset="4581">1497 384 7962,'-8'-7'363,"4"1"1,3 1 0,5 3 0,2 1-1,3 1 1,0 0 0,2-2 0,0 0 80,1-1-577,-1 2-1622,1-1 1755,1 0 0,-2 1 0,2-1 0</inkml:trace>
  <inkml:trace contextRef="#ctx0" brushRef="#br0" timeOffset="4795">1533 503 12202,'-9'-2'0,"3"-2"0,4 0 0,4-2 0,3 1 0,1-2 0,0 0 0,3 1 0,1-1 0,2 0 0,0 0 0,0 2 0,-2 2 0,1 1 0,-1 2 0,1 0 0</inkml:trace>
  <inkml:trace contextRef="#ctx0" brushRef="#br0" timeOffset="5001">1300 746 7944,'-13'-9'372,"4"0"0,3 2 0,4 1 0,1 1 0,1 0 0,1-1 0,0 0 1,3-1-1,1 0 0,2 0 0,2 0 0,0 1 0,2 0 0,-1 1 1,0 0-1,1 3-1002,-1 2 1,0 2 629,-2 5 0,2 1 0,-2 3 0</inkml:trace>
  <inkml:trace contextRef="#ctx0" brushRef="#br0" timeOffset="5720">1326 865 7961,'-7'0'1463,"1"-2"-1178,-1-4 0,2 1 0,1-2 0,3 0 0,0-1 0,1-1 0,1-2 0,1 0 518,3 0 1,1 0-714,2 1 0,-1 1-584,2 2 303,-3 0 262,2 7-55,-1-3-918,-1 3 527,-1 5 264,0-2-211,-5 7-538,3 0 308,-3 1 229,0 7-21,0-7 1,0 6-111,-3-3 178,3-1 16,-5 2 40,2-4-10,-2 1-202,0-1 209,2-1 1,-2-2-9,5 2 1,-4-4 230,2 1 0,-2-2 0,3 1 0,-3 1 0,3-1 0,-3 1 0,1-2 0,0 1 0,-2-1 0,5 2 0,-3-1 0,1-1 0,2 0 559,-3-5-166,3 5-222,0-4 0,0 3 839,3-3-390,-1 1-251,1-2-2,4 0 66,-3-2 21,3-1-1491,-2-2 1162,3-1 97,-2-1 1,3-1-412,-1-2 172,3-3 0,-1 2 160,0-4-946,-1 2 376,0 0 261,-1-2-25,3 4-245,-1-4 117,0 1 0,1 1 33,-3 1 392,2-1-41,-5 4 1335,3-3-1461,-3 6-29,0-3 26,0 3-38,1-2 127,-4 6-86,3-3 314,-4 2 0,2 0 592,-2-1-552,0 1-14,3-5-388,-1 3 61,2-5 178,1 2 69,-1 0-811,0-2 333,-2 4-97,1-4 0,-1 4 176,0-3 0,1 5 281,-2-1-218,2 1 341,-3 1-253,3 0 1,-3 6 461,1 0 1,0 2-172,0 2 0,-1 4 465,-1 2 1,1 5 68,1 1 1,-2 1-315,2 3 1,0 0-381,0 3 1,1-2 3,-1 1 0,2-2-33,-3 1 1,2-1 140,-2-4 0,0-1 28,1-3 1,-2-2 0,-2-1 0,1-1-606,-3-3 0,0 0 113,-3-3 1,1-2 31,-3-1 0,2-3 178,-1-2 1,-1-3-222,-1-4 1,-1-3 86,1-1 1,0-1 142,-1-3 1,2 2-680,0-3 0,2 0 220,1 0 1,3 3 56,2 2 0,0 5-565,1-2 0,3 2 1018,2-1 0,5-3 0,3 0 0</inkml:trace>
  <inkml:trace contextRef="#ctx0" brushRef="#br0" timeOffset="6182">2087 141 7983,'-15'0'0,"3"0"0,4 2 2829,4 1-1303,2 4-936,2 1 0,0 5-148,0 3 0,0 7 1170,2 6-1071,1 9 1,3 4-223,1 7 0,-1 2-315,3 5 55,-3 7-137,4-2 1,-4 1-224,3-7 1,-1-3-100,3-2 0,-1-4-1059,0-1 1039,1-3-229,-1-6 0,0-4-683,-2-1 1,0-4 550,-3-1 1,0-3 19,-2-4-469,-1-3 1230,-2-4 0,0-1 0,0-1 0</inkml:trace>
  <inkml:trace contextRef="#ctx0" brushRef="#br0" timeOffset="6563">1865 684 10780,'-13'0'0,"1"0"0,1 0 0,2 0 0,2 0 0,2 0 0,0-2 0,2-2 0,1 0 0,1-2 0,2-1 999,1-4 1,2-2-1096,3-4 1,4-1-343,-1-1 0,4-1 612,0 1 0,1-2 43,3-1 0,2 0-223,2 0 1,1 1 381,0 2 0,-2 2-104,1 3 1,4 0 202,0 4 1,-1 3-101,-1 5 1,-3 2-294,0 0 0,-1 3-600,-2 2 1,-2 4 701,-2 3 0,-1 4-210,-3 0 1,-2 3 12,-1 2 0,-1 0-406,-1 1 0,-2 0 186,-1 1 1,-2 0-120,-2 1 0,-1-1 34,-2-3 1,-3 1-64,0 0 1,-3 0-380,-1-1 0,0 1 246,-3 0 0,-1-1 235,-5 1 0,0 0 279,-5 2 0,-3-2 0,1 2 0</inkml:trace>
  <inkml:trace contextRef="#ctx0" brushRef="#br0" timeOffset="6757">1885 824 14423,'-3'-8'0,"2"2"0,2 1 0,3 2 0,3-1 0,2-1 0,2 0 0,4-1 0,1 0 0,4-2 0,2 1 0,3-1 0,2 0 0,2-1 0,1 2 0,-1 1 0,-2 2 0,-1 2 1799,-2 1-1799,-2 0 0,-2 4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1:46.03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52 320 7892,'-5'-3'484,"0"-1"0,0 2 0,0 1 0,1 3 0,1 2 0,-1 2 804,1 3 0,-1 4-436,0 3-520,2 3 1,-2 0 20,2 3 1,1 2-138,1 2 0,0 0-263,0 2 77,0-2 54,0 3-239,2-4 1,1 1-343,2-2 1,0-2-1003,0-3 0,2 1 759,0-3 1,1 0-1755,-2-3 2494,0-2 0,2-4 0,-3 0 0</inkml:trace>
  <inkml:trace contextRef="#ctx0" brushRef="#br0" timeOffset="187">182 428 7920,'0'-8'332,"0"2"1,3 1 0,1 2 0,3 1 0,1 0 0,1 1 0,1-1 0,1 1 0,-1 0 0,3 0 0,0-1 0,2 1 0,1 0 0,1 1 0,0 0 0,-2 0-333,-3 0 0,2 2 0,-1 1 0</inkml:trace>
  <inkml:trace contextRef="#ctx0" brushRef="#br0" timeOffset="381">327 651 12383,'-9'8'0,"2"0"0,3-1 0,4 2 0,1 0 0,3 1 0,0-1 0,2-1 0,1 0 0,2-2 0,1-2 0,2-1 0,2-1 0,4 0 0,2-2 0,2 0 0,0-3 0,1-2 0,-2 0 0,2-3 0</inkml:trace>
  <inkml:trace contextRef="#ctx0" brushRef="#br0" timeOffset="1154">668 294 7935,'0'-3'705,"-2"1"-242,2-1-1,-3 3 1578,3-3-1425,3 1-197,-1 1 0,6-1 478,2 2-365,4-2-156,3 1 99,2-3 1,4 1-84,1-2 0,4-2-208,1 0 1,5-2 147,3 0-177,0 2 0,-1-3 210,-2 3-156,2 0-51,-2 2 0,0 0-949,1 0 439,-5 0-928,0 0 853,-4 2 0,0-2-429,-2 2 1,-2 0 437,-3 2 0,-1-2 0,-3 1-655,-1-1 598,-2 2-289,-4-1 0,0 2-29,-3 0 523,-2 0 0,-9 0 271,-6 0 0,-6 2 0,-1 1 0</inkml:trace>
  <inkml:trace contextRef="#ctx0" brushRef="#br0" timeOffset="1358">870 81 7939,'-4'7'1791,"-2"1"-1616,0 2 1,0 2 0,4 6 0,1 3 0,1 5 0,0 2 0,0 2-1,0 0 1,0-2 0,2-1 0,2-4 0,2-3 0,3-3 0,1-1 0,2-3-1,3-3-6255,1-2 6080,3-5 0,1 0 0,1-3 0</inkml:trace>
  <inkml:trace contextRef="#ctx0" brushRef="#br0" timeOffset="1562">1191 50 7914,'0'-15'2407,"0"2"-1597,0 3 1,0 2-351,-2 5 1,-1 4 0,-4 6 0,-2 7 0,-1 4 0,-2 5 0,-3 3-120,-1 5 1,0 0-1,-2 4 1,3-1-1,1 1 1,2-1-3042,1-1 1663,1 0-1141,-1-4 0,1 1 1,0-3 2177,-1 0 0,-1 2 0,-2 0 0</inkml:trace>
  <inkml:trace contextRef="#ctx0" brushRef="#br0" timeOffset="1765">720 553 7877,'-12'-2'428,"3"0"0,7-1 0,6 1 1,5 0-1,2 1 0,1-2 1,2 1-1,4-1 0,2 0 0,2-1 1,2 0-1,2-2 0,1 2 1,0 0-1,-1 1 0,-2 1-428,-1 0 0,-4 2 0,-1 0 0</inkml:trace>
  <inkml:trace contextRef="#ctx0" brushRef="#br0" timeOffset="2002">808 677 12801,'-8'-1'0,"0"0"0,3-2 0,5-1 0,5 1 0,3-1 0,1-1 0,1 1 0,2 0 0,2 1 0,1 0 0,1 2 0,-1 1 0,0 0 0,-1 3 0,0 4 0,-4 1 0,-1 5 0</inkml:trace>
  <inkml:trace contextRef="#ctx0" brushRef="#br0" timeOffset="2202">803 951 10623,'-13'-1'0,"4"-2"0,4 0 0,4-1 0,4-1 0,4-2 0,1-1 0,3-3 0,1-1 800,4-2 1,4-3 0,4-2 0,1-1 0,1-1-1470,3-2 0,1 0 669,-2-3 0,-3-2 0,-2-1 0</inkml:trace>
  <inkml:trace contextRef="#ctx0" brushRef="#br0" timeOffset="2418">1207 335 7811,'-18'6'377,"0"1"0,-1 3 0,0 3 0,1 2 0,0 2 0,0 1 0,0 1 0,0 0 0,2 0 0,1 0 0,2-1 0,1-2 1,2 0-1,2-2 0,3-3 0,1-2 0,1-2 0,2-2-2843,1-1 0,3-4 435,4-4 1386,-1-2 0,2-4 645,-1-2 0,1-5 0,2 1 0</inkml:trace>
  <inkml:trace contextRef="#ctx0" brushRef="#br0" timeOffset="2645">1067 413 14052,'11'-15'0,"1"0"0,0 2 0,0 1 0,0 0 0,1 2 0,-1 1 0,1 2 0,0 1 0,0 2 0,-2 0 0,0 3 0,0 0 0,-1 2 0,0 1 0,-2 3 0,-1 4 0,-2 2 0,-1 3 0,-1 1 5415,0 1-5259,-2 1 0,-3 2-201,-1 4 0,-3-1-714,-1 2 0,-1-2 793,-2 0 1,-1 2-390,-1 0 0,-1-1-1598,-3 2 1341,1-3 279,-3 1-1040,0-3 582,-3 1 90,2-3 0,2-2 0,3-5 0,1-2 701,0-4 0,1-2 0,1-3 0</inkml:trace>
  <inkml:trace contextRef="#ctx0" brushRef="#br0" timeOffset="2851">1036 573 7811,'5'-8'499,"1"2"0,1 1 0,2 2 1,1 1-1,1 1 0,2 0 0,0 2 1,2 1-1,0 3 0,0 1 1,1 1-1,-1 0 0,1 0 94,-1-1-1241,1 2 0,-2-1-1340,0 1 1431,-3 1 1,3 1 556,-2 1 0,1 1 0,-3 2 0</inkml:trace>
  <inkml:trace contextRef="#ctx0" brushRef="#br0" timeOffset="3068">1321 915 7811,'-16'5'357,"1"-2"0,1-1 1,1-2-1,0-2 1,2-3-1,0-2 0,3-1 1,1-1-1,2-1 1,1-1-1,2-1 1,2-2-1,1-1 0,3-1 1,4-1-1,4 0 1,3 0-1,1 1 1,2 1-1,2 0 0,0 2 1,0 2-1,1 4 1,-1 3 152,-3 3-750,0 2 0,-6 6-7,1 4 0,-4 4 0,-2 1 160,-4 0 1,-2 2 0,0-1-19,-2 0-20,-1-1-42,-4-1 1,-2 1 6,-3-1 0,1-2-1657,-1-3 1164,1 1 1,1-7-2409,-1 1 3061,3-3 0,-1 0 0,0-2 0</inkml:trace>
  <inkml:trace contextRef="#ctx0" brushRef="#br0" timeOffset="3270">1554 454 7837,'-24'-6'882,"3"-3"1,8 2 0,10 2 0,2 1 0,4 1 0,2-1 0,4 0 0,4-2 234,5-1-1042,6-2 15,5 1 0,2-1-1285,2 0 703,-4 1 413,2 0 1,-3 0 110,1 1 179,0 1-2683,-6-1 1,-1 2 2471,-5 2 0,0-4 0,-3 1 0</inkml:trace>
  <inkml:trace contextRef="#ctx0" brushRef="#br0" timeOffset="3556">1808 206 7837,'-15'0'587,"1"0"0,1 0 0,1 0 0,0 1 0,1 2 0,0 4 0,2 3 0,1 2 1,0 2 1994,0 3 1,3 2-2545,0 1 0,3 0 0,1 0 1,0-2-1,2 0 0,0-1 0,3-1 1,3 0-467,1-1 0,2-2 1,1-1-1,1-1 0,2 0 1,0-2 552,0 0-725,1 1 1,-2-4 476,1 3 1,-2-2 0,-2 1-298,-1 2 168,-2-1 518,-2 4 0,-2-2 1174,-1 1-1071,-2 1-33,0 0-182,-2 3 2064,-1-3-955,-4 2-820,1-2 1,-4 1 0,1-2-1521,-2-1 1039,-3-1 73,-1-2 0,1 0-489,0-3 1,1-1 0,-1 0-1314,0 0 802,0-3 1,0 1-1028,0-4 1,3-1 897,1-4 1094,2-1 0,1-3 0,-2 1 0</inkml:trace>
  <inkml:trace contextRef="#ctx0" brushRef="#br0" timeOffset="4431">2263 289 13132,'-26'-3'0,"6"3"0,2-2 2358,7 1-1258,6 1-26,3 0 1,10-2-385,4-1-632,4-2 52,2 0-121,0-3 1,6 0 0,1-3 0,4 0-175,2-1 1,0 0-1,1 2 1,1 2-173,2 3 300,-3 2 1,-2 3 0,-3 2 23,-4 2 1,1 4-136,-5 3-680,-2 2 1,-4 2 0,-4 3 0,-2 1 767,-4 2 19,-4 0 0,-4 2-163,-4-2 1,-3-1-1,-2-1 0,-1 1-92,-2-1 106,0-1 339,-3 2 0,1-4 0,-3 1 0,-2-2 268,-2-1-314,3-3 0,-2-1 195,3-3 0,1-1 569,4-3-559,1 2 80,3-5 0,3 3 0,3-3 0,1-1 107,3-1-536,1 2 220,2-5 11,4 2 0,2-3 0,6-1 1,1 2-430,5-2 1,2 1-40,2 1 1,3 2-370,3 1 547,0 2 0,-2 0-649,0 2 486,-3 3 0,0 3 261,-4 3-96,-4 1 7,0 2 1,-6 3 183,2 0 1,-6 2-29,0-2 27,-3 3-54,-2-4 1,-6 4 151,-4-3 1,-3 1 196,-3-2 0,-1 0 1,-2-2 711,-2-1-711,-2-3 0,0-1 423,-3-2-385,0-2-144,-2 0 0,1-5 86,0 2-85,3-4-106,1-1 1,4-4 52,2-2 1,4 0 104,2 0-428,1 0 129,6-2 1,0 0-213,4-1 0,4-1-464,3 1 0,3-1 50,2 1 0,4-2-1400,3 2 1597,3 0 1,2 3-2678,2 0 2124,2 5 1,2-2 965,1 4 0,1-2 0,-3 1 0</inkml:trace>
  <inkml:trace contextRef="#ctx0" brushRef="#br0" timeOffset="4734">2937 703 7777,'-22'15'888,"0"1"0,6 2 0,1 1 1,4 1-1,4 2 0,1 0 0,2-1 1,0-2-1,2-1 0,3-2 137,2 0 1,2-2 0,5-2 0,1-2-1276,2-1-56,3-2 1,2-2-1,3-2-1961,0-3 1977,-3-5 0,4-6-2291,-3-4-54,0-6 2531,-6 0 0,-3-4-228,-3 3 178,-1-3 1,-3 6 996,-2-2 1,-3 4-364,-3-1-500,-3 2 0,-4 3 1,-3 2 1129,-1 1 1,-3 5-1,-1 4 1,-2 0-505,0 1 0,1 5 0,-1 1-1685,2 4 1,2 0-1,3 0-6545,2 1 7121,2 1 208,6-1 295,3 2 0,2-3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1:54.09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42 39 7890,'-9'-8'667,"0"1"1,2-2-1,1 3 1,1 1 2639,1 2-3019,2 4 1,2 2 34,0 5-229,0 4 1,0 2 134,0 1 0,0 3-111,0 1 57,0 3 0,2 0 54,0 2 1,2 0 93,-1 2-107,-1 0-240,3 0-164,-4 2 1,3 1-43,-3 2 0,3 2 143,-3 0 1,3 1 97,-2-1 1,1 2 35,-1 0 0,1 0-18,-1 2 0,2-4-14,-1-2 1,1 0-22,0-2 1,1 1 12,-2 0 0,2 1-68,0-1 0,-2 2-23,1-1 0,-1 1 94,0 2 1,0 1-140,-1 1 1,-2-1 114,2 1 1,-1-1-15,1 1 1,-2 0-6,2-3 0,0 0-148,0 0 0,0-2 17,-2 0 1,0-1 116,0-2 1,0 0-28,0-3 0,0 1-5,0 0 1,0 0 134,0-2 1,0-1-61,0-3 0,0 1 169,0 0 1,0-2-106,0 0 0,0-2-53,0 0 1,-2-1 7,0-1 0,1 1-96,1 0 0,-1-3 81,-1 1 0,2-2-3,-2 0 0,1-1 77,1-1 0,0-2-77,0-1 1,0-1-3,0-1 0,1 0 1,1 0 0,-1-1 8,2-1 1,1-2 39,1 1 1,-2 0-67,1 0 0,1 0 33,2-2 1,0 0-3,0 0 0,2 2 41,3-1 0,0 1-43,1-2 1,2 0-116,2 0 0,0 0 72,2 0 0,-1 0 33,1 0 1,1-2-49,-1 1 1,4-2-126,1 1 1,-1 1 127,2-2 1,-1 2-23,2-1 0,0 0 103,-1 0 0,4-2-78,0 0 0,2 0 124,2 1 1,-1-2-73,0 2 1,1-2-20,-1 0 1,1 1 11,1 0 0,0 0 123,1 0 1,-2 0-194,-2 1 1,2-1 43,0 2 0,-1-2-238,-1 0 0,-1 2 87,-1 0 0,-2 0-59,1 0 1,-2-1 66,0 1 1,-2 0 5,0 2 0,-3 0-7,-1-2 0,-2 2-119,-1-2 0,-2 1 98,-1 1 1,-3 0 30,-5 0 1,0 2-2051,-1 0 2210,-2-1 0,0 2 0,-3 0 0</inkml:trace>
  <inkml:trace contextRef="#ctx0" brushRef="#br0" timeOffset="1111">98 717 7775,'-5'0'1036,"-2"0"-71,6 0 801,-1 0 0,6 0-1550,1 0 1,1 0-13,0 0 1,-1 0 21,2 0 29,1 0-51,3 0 0,-1 0-118,0 0 1,3 0 129,1 0 1,1 0-126,0 0-127,1 0-28,-1 0 1,1 0 53,0 0 198,-1 0-268,1 0 1,-3 0 124,1 0 1,0 0-7,2 0 1,-1 0 22,1 0 1,-1 0-104,1 0 0,-1 0 48,-2 0 1,2-1 38,-1 0 0,-1 0 12,1-1 0,0 1 7,2-1 1,-1 2-51,-2-2 0,4 0 29,-1 0 1,0-1-49,0 1 1,-1-2 48,1 3 0,1-3-124,0 3 1,1-2 53,-3 1 0,0 2-14,-1-2 1,0 2 2,-2 0 1,2-2 30,-2 0 1,2 0 1,-2 2 0,2 0-7,-2 0 0,2 0-1,-2 0 0,0 0 0,-2-2 0,3 2-49,-1-2 0,0 1 9,-2 1 0,0-1-8,-2-1 0,2-1 3,-1 2 0,1 0 25,0-1 1,-1 0 55,-1 0 0,0 0-58,1 0 1,0 2 66,-2-2 0,2 2-62,-2 0 1,0-2 48,-2 0 1,0 0-1,0 2 1,0 0 5,0 0 0,0 0-17,-2-2 1,2 1-6,-1 0 1,-2 0-9,2 1 0,-2 0 7,1 0 1,-1 0 78,1 0-73,-2 0-4,4 0 1,-4-2 29,3 1 0,-3-1 5,3 2 1,-3 0-43,3 0 1,-2 0 40,1 0-76,-2-2 52,4 1 0,-4-1 17,2 2-16,-1 0-882,0 0 795,0 0-427,-1 0-643,1 0 1,-2 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1:56.69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242 104 7877,'-17'-1'828,"2"-1"0,4 1 2603,3 0-2201,4 1-663,2 0 397,2 0-803,5-2 1,1 0 159,6-2-307,4-3-54,2 4 254,5-5 0,5 1-837,2-1 535,1 0 1,-1-2-232,-3 1 0,3 2-396,-3 0 1,2 1 283,-3 1-1703,-1 2 876,-5 1-2752,-1 2 3724,-2 0 286,-3 0 0,-2 0 0,-1 0 0</inkml:trace>
  <inkml:trace contextRef="#ctx0" brushRef="#br0" timeOffset="211">527 58 8751,'-9'0'0,"0"2"960,0-1 0,0 2-641,-2-2 0,3 2 0,1 1 0,0 0 1,0 1-1,1 2 0,0 1 0,1 3 978,2 3 1,0 1-895,3 2-319,0 4 0,0 3-69,0 2-613,0 4 0,0 0 459,0 4 0,2 0-173,0-1 0,2-1 139,-1-5 0,0-1-1009,1-1 1,-1-5 515,2 0 0,2-3-1204,0-1 1870,0-3 0,-2-3 0,0 1 0</inkml:trace>
  <inkml:trace contextRef="#ctx0" brushRef="#br0" timeOffset="451">273 286 8045,'-12'16'292,"0"1"0,3 3 0,1 2 0,2 5 0,2 5 0,0 5 0,0 3 1,0 3-1,0 1 0,1-1 0,1 1 0,2-1 0,0-1 0,0-2 0,0-3 1,0-1 1189,2-4-1628,1-2 186,2-2 1,-2-5-2028,1 0 999,-1-6 244,2-2-1426,-2-7 2170,2-1 0,-4-4 0,1-1 0</inkml:trace>
  <inkml:trace contextRef="#ctx0" brushRef="#br0" timeOffset="751">138 327 7979,'3'-15'159,"0"0"1,2 0-1,2 2 1,2 0 0,1 2-1,2 0 1,2 1 0,2-1-1,3 1 1,1 2 0,2 1-1,1 2 1,0 1 0,0 3-1,2 1 1,0 2 0,-1 3-1,-2 3 1,-1 3 0,-2 2-1,-2 3 1,-1 2-1,-2 2 1,-2 2 0,-2 3-1,-1 2 1,-2 3 0,-2 2-1,1 0 1,0 1 363,1-2 0,0 0-308,-2-2 0,1 1 18,-1-2 0,0 0-73,0-2 1,-1 1-584,-1-3 0,-1-2 297,1-2 0,-2-1 195,1 0 0,-1-3-1211,-1-4 1,0-2-1650,0-1 2791,0-2 0,-5-4 0,-1 0 0</inkml:trace>
  <inkml:trace contextRef="#ctx0" brushRef="#br0" timeOffset="993">226 477 13688,'0'-4'0,"2"0"0,5 2 0,2 0 0,3 0 0,2 0 0,2-1 0,2 0 0,1-1 0,3 0 0,1 0 0,2 0 0,0 1 2862,1 0-3280,0-2 319,0 5 161,0-2 0,-3 2 215,-2 0-4244,-3 2 2563,-5 1 0,-1 2 1404,-3 0 0,-2 0 0,-2 0 0</inkml:trace>
  <inkml:trace contextRef="#ctx0" brushRef="#br0" timeOffset="1259">14 705 14098,'-10'-2'0,"6"-2"0,9 0 0,8-1 0,6-1 0,7-1 0,6-2 0,5-3 0,6-1 0,2 0 0,3 1 0,3 1 3088,0 0 1,2 3-2898,2 1 0,-3 3-1961,-5 1 913,-2 2 680,-3-2 1,-1 5-2747,1 0 1291,-8 0 894,-1 0 0,-7-1 738,0 0 0,-5 2 0,-3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2:11.2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99 123 8068,'-14'-7'4853,"1"0"-3646,6 0-596,5 4-249,2-2-60,4 3 1,1-4 79,5 1 0,2-1-849,3 0 339,5-3 0,-1 0 126,4 0 1,-1 1 109,0 1 1,-1 1-2469,2-1 0,-4 3 1101,-2 1 0,-2 2-468,-3-1 741,0-1 986,-8 3 0,-2-1 0,-5 3 0,-4 2 0,-2-1 0,-1 2 212,0 0 0,-1 1-236,-1 1 1,-1 1 1120,-1 2 1,-2 3-550,0 1 0,-1 2-197,2 3 1,-1 1 94,1 6 0,-1 0 754,1 5 0,0-2-757,1 6 1,1-2-546,3 5 0,-2-4-153,0-1 0,0-3 245,1-3 0,3-1-826,1-2 1,2-3 475,2-4 1,1-1-900,2-2 0,2-2-9,1-1 1268,2-3 0,0-3 0,0-3 0</inkml:trace>
  <inkml:trace contextRef="#ctx0" brushRef="#br0" timeOffset="259">151 283 9684,'2'-6'0,"1"1"0,3 2 0,1 2 0,1-1 1400,2 0 0,1 0 0,0 2-1343,1 0 1,2 1 0,-2 1-1,0 2 1,-1 3 0,-1 2 0,-2 4-1,-1 2 1,-2 3-773,-1 4 631,-2-1 1,-2 4-188,0 0 128,0 2 38,-2 0 0,-2 1-440,-3-2 288,2 0-122,-3-3 1,1 0-157,0-4 1,0-2 247,2-3 1,0-2-35,0-4-1277,-3 0 1598,3-5 0,-5-3 0,2-3 0</inkml:trace>
  <inkml:trace contextRef="#ctx0" brushRef="#br0" timeOffset="458">83 438 9758,'6'8'1445,"-1"1"0,0 1-1540,2 2 0,3 0 0,3 1 0,1-1 0,1-2 0,2-2 0,2-1 95,0-3 0,4-4 0,0-1 0</inkml:trace>
  <inkml:trace contextRef="#ctx0" brushRef="#br0" timeOffset="682">612 128 7951,'-12'0'569,"2"0"0,2 0 1,1 1-1,0 2 0,-2 4 1,-1 3-1,0 3 1,-1 2-1,-1 4 0,-1 3 1,0 1-1,0 1 1,3 2-1,-1-2 0,-1 1 1,-1-2-1592,0-2 0,2-2 563,-1-3 0,1-2-901,3-6 0,0-2 0,4-6 0,0-3 1360,2-4 0,0-2 0,-1-1 0</inkml:trace>
  <inkml:trace contextRef="#ctx0" brushRef="#br0" timeOffset="893">353 397 14950,'0'-9'0,"1"1"0,1 1 0,0 1 0,0 4 0,2 5 0,1 6 0,1 5 0,2 6 0,0 3 0,1 4 0,1 1 0,2-1 0,2-2 0,2 0 0,1-3 2862,2-1 0,4-3-4169,3-2 1,3-6 447,2-5 825,6-4 0,-4-8 97,9-5-4866,-2-3 4803,6-10 0,-4 0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41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233 447 10012,'-11'6'-22,"0"-2"15,0-3 0,0 3-4,0 0 1638,-1 4-523,1-7-402,0 9-593,0-3 1,0 5 89,0 3 1,-1 2-111,1 6 0,0-5 0,0 1-256,0 1 292,0 1 1,-1-3 0,2 0 326,3-2-251,2-1 1,5-4-387,0-5-434,0 4 478,0-9 1,5 4-1,2-5-388,3 0 295,2 0 20,-1 0 1,4-4 0,1-1 131,1-1 0,-2-1 54,4-4 1,-6 1 0,2 1-109,-2 2 0,-6 4-29,0-1 468,-4 3 545,2-4-229,-5 4-108,0-4 0,0 6-236,0 3 0,-1-2 159,-3 6-59,3-6-313,-9 8 1,4-3 67,-6 4 1,1 0-77,0 0-14,0 0 22,0 0 0,0 2-32,-1 2-28,1-3 1,5 4-281,2-5 194,3 0 0,1 1-9,0-1-471,0 0 0,0 0-1757,0 0 2123,5-5 34,1 4 1,5-8-404,1 1 2,-1-1 0,0-2 114,0 0 0,-3-2 0,-1-1-800,2-5 748,-4 3-120,5-5-21,-9 9 426,4-9 1,-5 8 254,0-6 336,0 6 0,-2-3-414,-1 5-263,2 0-1,-4 0 203,5 0 1,-4-1 2217,0-3-1531,0 3 0,3-4 779,-3 5-1125,3 0 67,-4 0 125,5 0-402,0 5 0,-3 5 79,-1 4 0,0 1 0,4-4 134,0 1 0,0 4 157,0 2-241,5 3-9,-4 2 0,5 3 0,-3 1 55,1 2 0,3-3-292,-3 3 0,1-2-596,-1 2 0,-3-4 1,4 1 668,0-2 0,-4-6-1112,3 1 718,-3-5 1,0 2-432,3-5-219,-3 0 393,4 0 1,-5-6 665,0-5 0,0-5 0,-5-11 0,-1-1 0</inkml:trace>
  <inkml:trace contextRef="#ctx0" brushRef="#br0" timeOffset="138">144 1184 7308,'-5'-11'-134,"-1"-1"1,-5 1 133,0 0 0,-1 4 2704,1-1-1973,0 6 0,0-3-329,0 5 0,0 0-257,-1 0 0,5 1-193,0 3 1,4 2 0,-2 5-1281,0 0 1127,4 0 0,-3 1-1917,8-1 1053,-3-5 1065,9 4 0,1-9 0,7 4 0</inkml:trace>
  <inkml:trace contextRef="#ctx0" brushRef="#br0" timeOffset="271">267 1117 7754,'6'0'2981,"-1"0"-2383,-5 0-710,5 0-1243,1-5 1,5 2 0,1-3 1345,-1 1 9,0-4 0,5 3 0,1-5 0</inkml:trace>
  <inkml:trace contextRef="#ctx0" brushRef="#br0" timeOffset="572">524 458 7714,'-13'-11'3704,"0"0"-2082,9 0-1304,0-1 0,9 2 4,3 3 187,1-3-632,3 9 0,0-5-126,3 2 0,1 3 1,4-3 352,-1 3 1,-6 1-147,2 0 0,0 5-83,-4 2 1,3 3 107,-7 1 0,-2 5 0,-1 3 320,-3 2-144,-1 6 2,-5-3-48,-1 8 0,-10-3 211,-3 4 0,-1 1-88,2-1 0,-7 4-98,3 1 1,-3-1-117,2-4 0,-3 1-389,0-1 0,4-8 1,3-3 179,0 0 1,2-8-2006,3-2 1404,1-1 1,7-11 787,2 0 0,-2-10 0,0-8 0</inkml:trace>
  <inkml:trace contextRef="#ctx0" brushRef="#br0" timeOffset="758">457 559 7714,'0'-12'3297,"0"1"-2181,0 5 1,1 2 1216,3 8-1685,2 2 0,9 5-767,0 1 144,4 4 136,-1 1 0,4 3-656,0 2 388,1-2 0,-1 7 98,0-4-1805,-4-1 1031,-2 5 453,0-3-904,-4 3 0,5-5 468,-6 1 1,-4-2-152,1-3 1,-2 0 438,1-3 1,-1-4 477,-2 0 0,-3 0 0,4-5 0</inkml:trace>
  <inkml:trace contextRef="#ctx0" brushRef="#br0" timeOffset="1030">535 1005 7708,'-6'0'7005,"1"0"-6839,15 0 1,2 0 13,10 0 0,-2 0-1287,2 0 602,-2 5 434,8-4 0,-7 6-955,-3-4 575,3-2 314,-8 9-568,3-8 0,-5 6 705,0-4 0,-5 10 0,-1-2 0</inkml:trace>
  <inkml:trace contextRef="#ctx0" brushRef="#br0" timeOffset="1198">591 1184 13198,'5'6'1660,"4"0"-1083,6-2 0,6-3 0,1 4-1281,2 0 238,2-4-1110,-3 9 1076,4-9 0,-3 4-381,2-5 0,-3 0-1901,0 0 2782,-6 0 0,4 0 0,-4 0 0</inkml:trace>
  <inkml:trace contextRef="#ctx0" brushRef="#br0" timeOffset="1692">993 570 7737,'-12'-4'3079,"2"-1"-2641,3-1 0,3 2 919,8-3 0,3 3-629,8-4 1,4 2-890,7-1 0,-1 2 156,5 5 0,-4-4-700,3 0 1,-4 1-748,1 3 0,-3 1 1348,-5 3 0,-3-2-398,-8 6 335,3-1 0,-10 4 0,0 0 127,-6 1 1,-5-1 1016,-4 0-635,3 0-290,-9 0 1,8 0-78,-2 1 25,3-6 0,1 2 963,0-4 1387,4 0-2166,2-4 1,7 0 35,1 0 1,5 1-143,7 3 1,-3-3 79,3 3 1,1 1-111,-1-2 0,0 6 1,-4-1 16,0 2 0,0 6 29,1 2 0,-6 3 486,-2 2-269,-3 4-13,-1-3 877,0 8-1031,0 1 0,-4 2 25,0 2 0,-4 2 0,1-2 82,1-1 1,-2-3-459,4-3 0,-4 0 188,5-8 0,-1 7 169,4-7 0,0 2-3679,0-6 1,1-3 510,3-7 3018,2-3 0,5-5 0,0 0 0</inkml:trace>
  <inkml:trace contextRef="#ctx0" brushRef="#br0" timeOffset="2075">1718 726 7676,'-16'7'0,"-3"1"1739,-2 1 1,4 4-141,2 2 1,3 4-893,1-4 1,4 6-1101,4 1 1,-2 0 297,1 4 1,0-2-935,4-2 1,1-3 584,3-1 0,-1-4-276,4 1 1,-1-3-626,2 0 0,2-6 686,-3-2 1,-1-4 126,2-4 532,-6-7 0,8-7 0,-4-4 0</inkml:trace>
  <inkml:trace contextRef="#ctx0" brushRef="#br0" timeOffset="2261">1640 905 7676,'-1'-18'-17,"-3"3"0,2-1 211,-6 1 1,6-1 852,-2 1 0,3 3-480,1-3 0,1-1-239,3 1 0,6-4 0,6 3-3,1-1 1,2 3-41,3-1 1,0 7 388,1 0-408,-1 6-71,0-3-50,-4 5 1,2 6 145,-6 5-97,1 5-71,-4 7 0,-3 0-132,-1 3 1,-4 2-175,1 1 0,-3 2 191,-1-5 0,0 4-1043,0-4 1,0 2 558,0-2 0,0-7-1323,0 4 0,0-7 1799,0 2 0,-5-4 0,-1 2 0</inkml:trace>
  <inkml:trace contextRef="#ctx0" brushRef="#br0" timeOffset="2486">1752 893 7680,'-18'0'5723,"2"0"-4826,10 0 1,1-1-414,5-3 1,6 2-186,5-5 0,2 4-496,5-1 0,-3 3-482,4 1 0,-5 0-674,0 0 1,-1 1 716,-2 3 1,-5 2 106,-2 5 0,-3 1 0,-1-1 8,0 0 0,-1-1-185,-3-3 0,2 3-191,-6-2 897,6-3 0,-3 0 0,0-10 0,-1-2 0</inkml:trace>
  <inkml:trace contextRef="#ctx0" brushRef="#br0" timeOffset="3121">2064 637 9540,'-5'-11'2696,"-1"-1"0,1 1-2354,5 0 0,5 0-448,6 0 0,2 3-330,2 1 0,2-1-1495,5-3 1444,-4 5-1632,3-4 1370,-9 9 0,4-4-27,-5 5 289,1 0 289,-1 0 1,-5 0-283,4 5 310,-9 1 1,4 1 169,-5 1-4,0-1-38,0 5 0,-5-1 42,-2 0 0,-3 5 0,-3-2 0,-2 4 40,3-4 0,-9 7 1,4-4 144,-1 1 1,-2 2-202,5-6 1,1 1 176,2-4 0,1-1-52,0-2 1401,5 2-53,1-9-476,5 4 0,6-5-189,5 0 0,2 0-597,5 0 1,1-1-968,3-3 0,1 2 933,-1-6 1,0 1-429,1-5 1,-1 1 0,0 0-936,1 0 1,-6 0 632,-2 0 0,-3 1 230,-1 2 1,-4-2-155,-4 3 0,-1 1-91,-2-2 584,0 6 0,-2-3 1882,-1 5-2014,-4 0 0,0 0 339,-1 0 1,5 1 0,-3 4-111,1 6 1,1 2 930,4 5 1,0 2-477,0 6 1,0-1-368,0 5 1,0-1-836,0 5 0,4-3 459,-1 2 1,5-5-316,-5 5 1,1-5 341,-4 1 1,0-4-1,0 1-64,0-2 0,-5-2-10,-2 0 0,-7-4 165,-1-3 1,-3-3-175,3-1 0,-5-5 39,1-2 1,2-3 627,-2-1 0,2-1-213,-2-3 1,3-2 377,5-5 0,1-4-292,3 0 1,2 0 889,5 4 1,0-4-339,0 0 0,8-1-431,4 1 1,10 2-164,0-6 0,7 6-513,-3-2 1,9-1-1179,-2 1 1,-1 0 489,-2 4 950,-5-1 0,7 1 0,-3 0 0</inkml:trace>
  <inkml:trace contextRef="#ctx0" brushRef="#br0" timeOffset="3854">3047 726 7644,'-8'11'724,"2"0"1,1 0 959,3 1 0,-3-1-1031,1 0 1,0 1-295,4 3 1,-4 1-219,1 3 1,-5-2 72,5-2 1,-6-2-267,1 2 1,-1-4 108,-3-4 1,0 2-129,-3-5 0,-1-1 39,-3-3 0,-1-1-94,6-3 0,-1-2-332,4-5 1,-3-4 201,3 0 1,-2-3 19,10 3 0,-1-5 0,5 1 236,3-2 1,3 3 3,8-1 1,3 5-231,4-1 112,0 3-48,1 6 842,-1 1 0,4 6-353,0 3 1,4 2 1017,-4 5 1,0 5-841,-4 3 1,-1 2 0,-2 1-273,-4 1 0,-4-1-1130,-4 0 1,2 1 598,-5-1 0,-1-1-3621,-3-2 1943,0-3 1976,0-5 0,5 0 0,2 0 0</inkml:trace>
  <inkml:trace contextRef="#ctx0" brushRef="#br0" timeOffset="4364">3292 346 10272,'13'0'0,"2"0"0,4 0 1883,6 0 1,3 0-1585,1 0 0,4 0-723,-4 0 0,4 0 0,-1 0 0,-2 0-1753,-4 0 1713,2 0 1,-9 0-1000,-1 0 1463,-4 0 0,-3 5 0,0 2 0</inkml:trace>
  <inkml:trace contextRef="#ctx0" brushRef="#br0" timeOffset="4531">3393 626 7678,'-11'0'3256,"4"0"-2607,2 0 1,7-4-180,1 0 1,10-5-227,9 2 1,2-3-913,5-1 0,5 0 402,3 0 0,-1 1 221,-6 2 1,0 3 44,-8 5 0,3 0 0,-8 0 0</inkml:trace>
  <inkml:trace contextRef="#ctx0" brushRef="#br0" timeOffset="4680">3482 1050 11535,'5'-11'713,"6"-2"-494,8-2 1,8-6-1936,7-5 1,3-5 1715,4 1 0,2-7 0,-3-3 0</inkml:trace>
  <inkml:trace contextRef="#ctx0" brushRef="#br0" timeOffset="4857">4107 0 7178,'-17'7'-301,"1"-2"2889,5-5 1,4 1-1271,4 2 1,1 4-827,2 4 0,0 5-586,0 3 0,0 7-573,0 3 0,0 4-1168,0 0 1,-5 2 362,-2 2 1472,2-2 0,-10 3 0,3-4 0</inkml:trace>
  <inkml:trace contextRef="#ctx0" brushRef="#br0" timeOffset="5139">3716 559 7671,'-14'0'4072,"-1"0"-3385,0 0 0,7 0 635,1 0-1137,4 0-121,-1 0 1,5-2-340,2-1 1,4-4 233,4-4 1,1-1-74,3-3 1,2 1 136,6-4 0,4-1-152,3-3 1,7-1 65,4 1 1,0 1-338,4 2 0,-3 3 160,6 5 1,-3 4 115,-4-1 0,-3 6 310,-4-2 0,-5 3-92,1 1 1,-6 3 13,-2 1 1,-1 5-72,-6-2 0,-1 3-408,-7 1 0,-2 1 172,-5-1 1,0 0-888,0 0 0,-1 1 503,-3 3 0,-2-1 583,-5 5 0,-5-1 0,-2 5 0</inkml:trace>
  <inkml:trace contextRef="#ctx0" brushRef="#br0" timeOffset="5680">3984 581 7672,'-11'0'3541,"5"0"-2830,1 0 351,5 0-868,5 0-1654,1 0 719,5 0 316,1-5 1,-1 4-158,0-3 0,0 3 114,0 1 0,-3 0-66,-1 0 1,-3 0-100,3 0 179,-4 0 456,2 0-46,-5 0 486,-5 0-394,-1 0-175,-6 0 22,1 0 0,0 3 758,0 1 0,5 5-291,2-2 1,-1-1 28,1 2 0,-1-1-76,2 5 0,1-5-74,-1 0 1,1 1 5,2 3 0,0 4 105,0 0 1,0 5-277,0-2 1,0 3 128,0 2 0,0-2-342,0-3 1,0 2 142,0-5 1,0 4-812,0-4 0,0-4 29,0-4-329,5-4 826,-3 2 0,3-7 99,-5-1 0,0-5 200,0-7 0,0 3 262,0-3 0,0-1 81,0 1 1,0-1-241,0 1 1,0 1 485,0-4 0,5 3-168,2-4 1,7 6-328,1-2 0,4 2-51,0 2 1,-2 1-172,2 3 1,0 2 116,3 5 0,-1 0-115,-2 0 0,0 1 89,-4 3-36,5 2 1,-7 6-355,1 3 1,-5-2 141,-1 2 1,-6-3-55,2-1 0,-3 0-73,-1 0 0,-5 4-102,-2 0 0,-2 0-49,1-4 543,-1-4 0,-3 7 0,-5-1 0</inkml:trace>
  <inkml:trace contextRef="#ctx0" brushRef="#br0" timeOffset="5973">4085 748 7672,'0'-6'4295,"0"1"-4255,5 5 1,5 0-1034,5 0 1,0 4 111,-4 0-183,0-1 0,0 1 574,0 0 0,-5 1 490,-2-2 0,-3-1 0,-1 4 0,0-2 0,-5-3 117,-2 3 0,-3 2 107,-1 1 1,0-1 1249,0 2-1013,-1-1 0,5 4-16,0 1 170,4-1 0,-6 1-172,6 3 1,-1-5-496,4 5 0,5-9 84,2 5 1,3-3-334,1-1 0,1 2 287,-1-5 1,-4-1 308,1-3-295,-1 0 0,4 0 0,0 0 0</inkml:trace>
  <inkml:trace contextRef="#ctx0" brushRef="#br0" timeOffset="6139">4063 916 7672,'6'1'0,"-3"3"0,4-3 646,0 3 1,3-3-215,1-1 0,4 0-191,0 0 1,5 0-190,-2 0 1,4 0-233,0 0 1,0 0-1040,1 0 876,-6 0 1,0 0 152,-2 0 190,-2 0 0,3-5 0,-5-1 0</inkml:trace>
  <inkml:trace contextRef="#ctx0" brushRef="#br0" timeOffset="6606">4788 212 7618,'-5'-11'5877,"4"0"-4211,-9 0-1132,9 5-476,-4 1 1,9 7-82,-1 6 1,6 4-292,-2 10 1,0 11 204,0 4 0,-4 5-11,0 3 1,-1 6-5,-2-3 0,0 8-157,0-8 1,0 1-59,0-1 1,0-7-148,0-4 0,0-3-38,0-5 0,-2-5-66,-1-5 0,0-6-290,-4 2 1,3-8 241,-3-3 638,4-3 0,-12-1 0,3 0 0</inkml:trace>
  <inkml:trace contextRef="#ctx0" brushRef="#br0" timeOffset="6815">4643 514 7618,'-11'5'1771,"0"2"0,5 7-392,2 1 0,3 8 5,1 0 1,1 2-971,3-3 0,3-1-215,8-2 1,2 0-188,6-4 1,-1 0 82,0-4 0,-1-1-418,-2-2 1,2-3 249,-2-5 0,0-2-736,0-1 1,1-4-130,-5-4 1,0 0-389,-4 0 1,-5 0-685,-2 0 1386,-3 0 1,-1-1 80,0 1 1,-5 5 542,-2 2 0,-8-2 0,-3 0 0</inkml:trace>
  <inkml:trace contextRef="#ctx0" brushRef="#br0" timeOffset="7032">4699 793 7618,'-6'15'829,"2"0"1,3 3 1142,1-3 1,2 4-145,6-4-1326,-1 0 0,15-5-808,1-3 1,-1 2 216,4-6 0,1 1 220,-1-4 0,4-5 69,-4-2 0,2-3-1519,-2-1 0,-3-6 653,3-1 0,-3-2-425,-5 1 1,-2-2 475,-5 3 0,-1 2 244,-2 1 1,-3 2 5,-5 2 1,0 0-28,0 0 392,-5 0 0,-1-5 0,-6-2 0</inkml:trace>
  <inkml:trace contextRef="#ctx0" brushRef="#br0" timeOffset="7573">5469 201 7648,'-22'-5'3465,"0"-1"0,19 0-3410,11 2 0,15 13 1528,11 6 0,2 6 67,8 5-1117,-2 7-1142,8 2 764,-15 9 1,-1-1-66,-11 5 1,-5 6-355,-10-2 1,-4 2 79,-8 2 1,-7-5-199,-8-3 1,-7-3-609,-4-4 651,-2 2 0,-6-13-1224,-3 0 0,-4-5 791,-3-3 0,3-8 772,0-3 0,1-2 0,4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2:09.8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 10 7980,'-2'-2'731,"-1"-3"-487,-2 4-244,2-1 0,-1 4 1786,2 2 0,0 5-806,0 3 1,1 6-555,-3 4 1,3 4-9,0 5-193,-2 3-395,2-5 0,-3 4 211,2-4 1,-1-1 222,1 0-40,0-1 57,2-2-1256,0-1-886,0-1 0,1-5 140,1 0 1721,-2-7 0,7 1 0,-1-4 0</inkml:trace>
  <inkml:trace contextRef="#ctx0" brushRef="#br0" timeOffset="222">83 218 7980,'5'-11'0,"-1"1"1447,-1 2 0,1 0-647,3 3 0,2 2-356,3-1 0,2 3-219,3-3 0,2 2 258,1-1 0,1 1-75,0-1 0,-1 1-508,1-1 106,0 1 53,-1-2 1,2 2-998,-1-2 0,0 1-939,-3 1 1,-2 2 986,-4-2 1,-1 1-612,-6-1 1501,-1 2 0,-4-5 0,0 2 0</inkml:trace>
  <inkml:trace contextRef="#ctx0" brushRef="#br0" timeOffset="441">265 26 7980,'-6'2'273,"1"2"0,1 3 0,0 2 0,1 2 1,0 3-1,2 2 1101,1 1 1,0 3-945,0 3 0,0 1-304,0 0 0,0 3 54,2 2 0,-1 0-698,0 2 1,0 0 395,-1-4 1,0 1 230,0-2 0,0-1-706,0-1 0,-1-1 597,0-2 0,-2 0 0,-3-1 0</inkml:trace>
  <inkml:trace contextRef="#ctx0" brushRef="#br0" timeOffset="673">114 461 8010,'-1'-10'1728,"-1"2"0,1 2-800,5 2 0,2 0-110,4-3 1,3 2-459,0-2 1,6-1 0,3 0 0,1-1-147,1 0 0,1 3-40,-1-1 1,3 2-1069,-1 2 1,1-1 296,-1 2 607,-5 0-1959,2 2 1,-7 2 317,1 2 1631,-3 0 0,-4 6 0,-2 1 0</inkml:trace>
  <inkml:trace contextRef="#ctx0" brushRef="#br0" timeOffset="894">94 694 12517,'-7'-2'0,"2"-2"0,2 0 0,3-2 0,4 1 0,3 0 0,2-2 0,3 0 0,3-1 0,2-2 0,4 1 0,4-2 0,3 2 0,3-1 0,0 2 0,1 1 0,0 2 0,0 2 0,0 0 0,-1 2-936,-1 1 936,-5 0 0,0 4 0,-4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2:17.33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213 58 9327,'-5'2'0,"1"1"956,1 0 0,0 3-854,0-1 1,-2 2 111,2 0 0,-2 0 27,0 2 0,-1 1-330,-1-1 0,1 0 121,0 2 0,-3 1-146,1 0 1,-2 0 86,0-2 0,-1 1-405,-1-1 0,0 2 222,-2 0 0,3 0-215,-1-1 1,1-1-1,1 0-663,1-2 0,3 0 617,2-3-211,2 0 682,2-2 0,2-1 0,1-2 0</inkml:trace>
  <inkml:trace contextRef="#ctx0" brushRef="#br0" timeOffset="257">358 115 12559,'-5'0'0,"0"0"0,-1 0 0,-1 2 0,-2 1 0,0 3 0,-2 0 0,1 3 0,-1 1 0,0 0 0,-2 1 0,2-1 0,0 0 0,1 1 0,1 0 0,0 0 0,0 1-547,-3 0 1,1 0-256,-1 0 0,2 0-249,1-1 0,0-1 832,2 1 0,0-2 0,2 1-62,0-2 1,2-2-46,1 1 326,2-1 0,0-1 0,0 0 0</inkml:trace>
  <inkml:trace contextRef="#ctx0" brushRef="#br0" timeOffset="497">218 280 7907,'3'-3'2775,"-1"1"-2456,-4 2 0,2 4 1,-3 2-1,2 1 1,-1 3-1,1 2 0,0 1 1,1 4-1,0 1 701,0 3-919,0 3-54,0-3 170,0 2-6,0-2-1,0 0 2,0-1 53,0-1-627,0-1 207,0-3 150,0 1-27,0-3 0,0 0 8,0-3-446,0 0 0,0-2-1315,0-1 910,2-1 388,-1-3 83,1-1 32,-2-2 57,3 0 161,-3-2 154,5-1 0,-2-7 0,2-1 0</inkml:trace>
  <inkml:trace contextRef="#ctx0" brushRef="#br0" timeOffset="747">394 1 7831,'-10'0'704,"0"3"0,2 2 0,1 5 0,1 3 1,1 2-1,0 1 0,-1 1 0,2 1-235,0 0 1,2 1-265,2 2 1,0-1-635,0-1 1,1-1 300,0-3 0,0-1 241,3 0 0,-2-2 133,1 0-246,-2-4 0,4 0 0,-2-3 0</inkml:trace>
  <inkml:trace contextRef="#ctx0" brushRef="#br0" timeOffset="1001">374 78 7831,'2'-7'3616,"0"1"-3207,-1-1 0,1 2 1,2 1-1,0 1 1,2-1-1,1 1 1,1 0-1,3 0 1,1 1-1,2-1 1161,1 0 1,1 0-1383,1-1 0,0 0-778,2 3 0,-3-3-859,2 3 0,-3-3 840,-1 2 1,-1 1-1078,-3 1 1,-2 0 791,-1 2 0,-2 0-445,-1 3 1339,-2-1 0,-4 6 0,-1-2 0</inkml:trace>
  <inkml:trace contextRef="#ctx0" brushRef="#br0" timeOffset="1405">431 203 7862,'-8'3'135,"1"1"0,3 2 1,2 1-1,2 2 0,0 0 1,0 0-1,0 0 1,2 0-1,0 0 0,1 0 1,0 1-1,1 0 1,-1-1-1,1-1 0,-1-1 1,0 0-1,0-2 1,-1-2-1,0-3 0,0-4-135,-2-2 0,0-2 0,0-2 0,-2-1 0,1-1-2133,-3-2 0,3-1 2089,-1-1 0,2 1-135,0-1 0,0 2 179,0 1 0,0 0 1806,2 0 1,1 1-779,2 0 0,0 3-424,0 0 0,1 2-10,1-1 1,1 3-186,3 0 1,-1 3-44,3 0 0,-2 2-153,3 0 0,-2 0-65,2 0 0,-2 2 91,2 2 1,-3 0-304,1 1 0,-3 2 111,0 0 0,-3 2 28,1 0 0,-2 1 17,-1 0 0,0 1-30,-2-1 1,-1 0-1921,-1 1 0,0-1 885,0 0 0,0 1-521,0-1 0,-1-1 158,-1-1 1336,-2-1 0,-1 0 0,-3-2 0</inkml:trace>
  <inkml:trace contextRef="#ctx0" brushRef="#br0" timeOffset="1624">477 223 7884,'-10'-5'443,"3"1"1,3 0-1,6 2 1,2 2-1,4 0 1,2 0 0,3-1-1,3 0 1,1-1-1,0 1 1,1 1 0,-1-1-1,-1 0 1,-2-1-1,-2 1 1,-2 0-7147,-1 1 6703,-5 3 0,3 2 0,-4 3 0</inkml:trace>
  <inkml:trace contextRef="#ctx0" brushRef="#br0" timeOffset="1851">488 301 7861,'-6'3'1797,"1"-1"550,0 0-2032,2-1 1,1 1-1,4-2 1,2 0-1,3-1 1,3-2 0,2 0-493,1-1 1,-1 0-225,2 1 407,-2-2-2155,3 5 1056,-5-5 528,1 5 253,-1-3-1499,-5 3 803,3 0 1008,-5 0 0,1 0 0,-1 0 0</inkml:trace>
  <inkml:trace contextRef="#ctx0" brushRef="#br0" timeOffset="2179">560 348 7855,'-9'5'205,"1"1"1,-1 0 0,-1 1 0,-1 1-1,2 0 1,0-1 0,2 1 0,1-1-1,1 0 1,0 0 0,0-1 433,2 0 0,0-3-1321,1 1 438,2-3-343,-3 3 517,3-3 0,1 1 0,1-2 0,1-2 0,0-2 0,1 0 0,0 0 0,0 1 0,1-1 375,1-1 0,0 1-118,1 0 1,2 0 254,-2 0 0,2 2-144,0 0 1,0 0 48,0 0 1,0 0-85,0 2 0,0 0-67,0 0 0,-2 1-81,-2 1 1,1 1 80,-1 2 1,-1 0 23,0 0 0,-2 2-42,-2 0 1,0 2 76,0 0 1,0 1-440,0 0 1,0 2 173,-2 0 1,-1 0-392,-2-2 1,0 1 235,-1-1 0,0 0 159,-1-1 1,-3 0 0,2 0 1,-2-1-1485,0 1 1,-1-3 602,1 1 1,0-2 885,-1-1 0,-1-2 0,-2-2 0</inkml:trace>
  <inkml:trace contextRef="#ctx0" brushRef="#br0" timeOffset="2392">456 518 9576,'4'-4'0,"-1"0"0,1 3 0,2 0 0,0 1 0,1 1 2050,1 0 0,2 2-1629,2 0 1,0 2-491,2-2 1,2 2 0,-2 0-1,2 0 1,-1 0 0,0 1 0,-1-1-1,0 0-1150,0 0 1205,0-2 14,-1-1 0,2-2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2:21.35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6 259 7326,'-3'-2'1567,"1"1"-1141,2-1-385,2-1 0,1 2 90,2-2 1,0 2 0,0-2 27,0 1 0,1 1 118,-1 0 20,0-2-65,0 2-96,0-1 1,-2 1-195,-1 0 288,-1 0-1259,-1-1 1116,0 6-81,0-2 157,2 2-155,-2-4 1,3 0 15,-1 0 255,-1 0-225,3 0 234,-3 0-197,3 0 63,-1 0 1,1 0 55,-1-2-111,1 1 0,-1-1 43,0 2 10,-1 0-71,2-2 83,-3 1-96,1-1-168,0 2 152,-1 0 0,2 0-103,-1 0 0,-1-2 106,2 0-32,-2 1 1,2 1-116,-1 0 0,-1-1 101,0-1 0,0 2-253,1-2 218,-1 1-4065,1 1 3035,-4 3 566,1 0 1,-2 0 489,2 0 0,-2 1 0,-3 1 0</inkml:trace>
  <inkml:trace contextRef="#ctx0" brushRef="#br0" timeOffset="485">16 414 8765,'-3'-2'1231,"1"1"585,2-1-1907,5 2 140,-2 0 0,2 0 0,1 0-22,0 0 0,0 0-15,-1 0 0,1-1-275,1 0 121,-1-2-60,3 0 226,-3-2-34,4 2 0,-4-2-351,1 0 174,-2 2 88,0-1 1,1 2 74,-1-1 0,-2 2-19,1-1-2304,-3 2 2030,1 0 1,-2 2-1,0 1 1</inkml:trace>
  <inkml:trace contextRef="#ctx0" brushRef="#br0" timeOffset="718">11 637 7851,'-4'-1'3682,"2"0"-3604,2-3 0,5-1 0,1 0 0,2-2 0,2-2 0,4-2 1,1-2-1,3 0 0,1-2 0,1 0 0,0 0 0,0-1 0,-1 1 1,-1 0-1,-3 1-78,-1 0 0,-1 0 0,-3-2 0</inkml:trace>
  <inkml:trace contextRef="#ctx0" brushRef="#br0" timeOffset="1055">404 10 7862,'-13'-4'224,"2"0"1,1 2-1,1 2 1,0 2-1,-1 2 1,-1 3-1,-1 1 1,-1 3 0,-1 1-1,1 3 1,0 2-1,2 0 1,0 0-1,1 1 1,2-2-1,1 0 1,3-2 0,2-1-1,2 0 1,0-1-1993,0-1 0,2-3 1869,2-1 0,2-2-119,1 0-44,2-2 646,-1 2 1,2-4-466,-1 0 0,0 0 576,0-1 0,1-1-307,0 0 0,0-2-80,1-3 1,1 1-111,0 0 1,0 0-176,-2 0 1,0-2-731,-1 0 0,0 0 444,-2 2 1,0 0-808,-2 2 0,-2-2-94,1 2 286,-3-2 1,1 0 175,-4 0 702,-1-3 0,-2 3 0,0-3 0</inkml:trace>
  <inkml:trace contextRef="#ctx0" brushRef="#br0" timeOffset="1273">389 124 7854,'-5'0'334,"0"1"1,1 0 0,1 4-1,0 0 1,1 3 0,-1 0 0,1 2-1,0 1 1,0 1 0,2 1 0,0 0-1,0 0 1739,0-1 1,0 1-2263,0-1 1,0 1 0,2 1-1,2 0 1,0 0 0,0 0-1,-1-1 1,1 0 0,0 0-1,0-1-4725,0 0 4198,-1 1 280,0-2 436,-1 2 0,1-1 0,-1 2 0</inkml:trace>
  <inkml:trace contextRef="#ctx0" brushRef="#br0" timeOffset="1503">332 533 7775,'-10'-7'522,"0"0"0,2 1 0,2 0 1,3 1-1,0-1 0,2 0 0,1-1 1,0-1-1,2 0 0,2 0 1280,4-1 1,2-1-1803,3 0 1,3 1-1,2 2 1,0 0 0,0 3-1,0 1 1,-1 2 0,-1 1-1,-2 1 1,-2 2-108,-3 4 0,-1 2-67,-2 2 48,-1-1 36,-2 0 82,-1 3 21,-2-2 157,0 2 5,-2-3-151,-3 0-1,-4 1-2,-1-1 1,0-2-19,-1 0-1398,-1-1 662,1-3 343,-2 2 146,0-3-2706,3 0 2950,-3 0 0,0-3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7:22:27.0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10 291 10627,'-3'5'0,"0"0"0,1 1 0,1 1 0,0 1 0,2 3 0,0 1 1273,0 1 1,4 3-916,-2 1 0,2 3-112,0 3 0,0-2-298,0-2 1,-1-2-288,-1 2 1,0-4 288,3 0 0,-3-3-514,1 0 0,-2-1 315,2-3 1,0 2-295,-2-3 1,1-1-211,-1 0-943,0-3 726,-2 1 836,0-3 0,-3-4 0,0-2 0</inkml:trace>
  <inkml:trace contextRef="#ctx0" brushRef="#br0" timeOffset="275">197 322 14587,'0'5'0,"0"2"0,0 0 0,0 1 0,2 2 0,0 2 0,0 1 0,1 1 0,0 1 0,1 1 0,1 1 0,-1 1 0,0 1 0,0 1 0,-1 1 0,0 0 0,0 0 0,0 0 0,-2 0 0,-1 0 0,0 1 0,-1 0 135,-1-1 0,-2-2-423,0-2 1,0-1-444,-1-2 1,1 0 294,1-2 0,1-1 158,-1-2 1,1-1-112,1-3 389,0-2 0,1 1 0,0-1 0</inkml:trace>
  <inkml:trace contextRef="#ctx0" brushRef="#br0" timeOffset="575">368 436 7678,'-5'-7'1000,"2"0"0,2 0 0,4 1 0,4 0 0,4-2 0,3 0-461,1-1 1,2-1-477,2 0-26,0 0 884,8-1-764,-2 1 0,4 2-588,-1 1 417,0 1 0,-4 2-978,0 0 1,-4 0 513,1 2 1,-4 1-859,-2 1 1,-2 0 643,-2 2 1,-3-2-225,-1 2 1,-4 1 73,-1 1 842,-2-2 0,-7 5 0,-1-2 0</inkml:trace>
  <inkml:trace contextRef="#ctx0" brushRef="#br0" timeOffset="814">471 130 7678,'-3'-5'253,"-1"2"0,0 2 0,0 4 0,1 3 0,1 3 0,2 5 0,0 2 0,0 4 0,0 3 0,0 0 0,0 2 0,1 0 0,2 2 0,-1 0 0,2 1 0,-1-2 0,0-1 0,0-3 0,0-1 0,1-2 0,0-1 0,0-1 0,0-3 0,-1-1 0,0-3-253,1-3 0,-1-1 0,2-1 0</inkml:trace>
  <inkml:trace contextRef="#ctx0" brushRef="#br0" timeOffset="1053">590 125 7678,'6'-10'1228,"-1"1"0,-2 3 0,1 3 0,-1 4-704,0 5 0,2 6 0,-2 7 0,2 4 0,0 4 0,0 4 0,0 3 0,0 2 60,0 2 0,1 3 1,1 2-1,-1-1-304,1-2 0,-3 0-74,-1-4 1,0-1-705,1-6 0,-2-1 375,0-2 1,-1-1-969,1 0 0,-2-3 454,0-3 0,0-1-804,0-3 1,-2-3-1195,1-2 2635,-3-3 0,1-2 0,-2-2 0</inkml:trace>
  <inkml:trace contextRef="#ctx0" brushRef="#br0" timeOffset="1292">730 73 7696,'-2'16'1228,"1"0"1,0 0 0,0 3 0,1 1-1,0 2 1,1 2 0,0 0 0,1-1 408,1-2 0,0-1-2360,3-1 1,-1-2 507,2 0 1,-1-3-3965,3-2 4179,0-3 0,-1-2 0,-1-2 0</inkml:trace>
  <inkml:trace contextRef="#ctx0" brushRef="#br0" timeOffset="1516">953 1 11923,'-3'8'0,"1"2"0,1 4 3129,-1 3 1,2 2-2598,-2 3 0,0 2 0,0 3-597,1 1 1,0 1 0,1-1 0,0 1 64,0 1 0,3 0 0,-1 2 0</inkml:trace>
  <inkml:trace contextRef="#ctx0" brushRef="#br0" timeOffset="1754">1025 291 7667,'-10'0'0,"2"0"699,1 2 1,2 4 0,1 5 0,3 4 0,0 6 0,1 5 0,0 4 0,0 5 0,0 1 0,1 1 829,0-2 0,2-4 0,2-2 0,1-2-5172,1-3 1912,-1-3 891,4-1 447,-2-4 393,2 4 0,3-4 0,0 2 0</inkml:trace>
  <inkml:trace contextRef="#ctx0" brushRef="#br0" timeOffset="1988">1227 399 7632,'-10'8'1587,"0"0"0,2 3 388,3 1 1,0 3 0,2 4 0,-1 2-1527,1-1 0,1 1 1,-1 0-1,2-1 0,2 1 1,3-2-1,4-2 1,3-2-928,1-1 0,0-1 0,3-3 0,-2-2 417,0-1 0,1-2 144,-2-1 0,0-2-588,-2-2 0,0-2 99,-1-2 1,0-3 3,-2-1 0,0-2-182,-2 0 1,-1-1 242,0 1 0,0-1-1170,-2-1 0,0 0 163,0-1 1348,-2-1 0,2-4 0,-2 0 0</inkml:trace>
  <inkml:trace contextRef="#ctx0" brushRef="#br0" timeOffset="2235">1502 89 7652,'-8'5'0,"0"-1"0,3 0 0,2 3 4224,1 0 0,1 5-3974,0 3 1,-1 6 0,-1 6 0,1 5 0,1 5 0,2 5 0,1 3 0,3 0 0,0 0 0,-1-4 0,0-3 0,0-2 0,2-2 0,-1-1 0,0-4 0,0 0 0,0-4 0,0-3 0,0-2 0,-1-3-251,-1-3 0,1 1 0,1-2 0</inkml:trace>
  <inkml:trace contextRef="#ctx0" brushRef="#br0" timeOffset="2458">1517 581 13502,'-4'-19'0,"0"1"0,1 2 0,0 2 0,2 3 0,1 3 0,0 1 0,3 2 0,1 1 0,4 3 1922,1 0 0,3 1 0,3 0 1,2 0-1982,0 0 1,1 0-1,3 1 1,-1 0 0,-3 1-1,-1 0 1,-2 1 0,0 1-1,-3 1 59,-2 1 0,1 3 0,-2-1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6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3198 4324 8135,'-5'0'79,"0"0"1063,2 0-233,2 0-377,-7 0-281,7 0-101,-3 4 1,3-3-178,-2 2 48,2 2 1,-6-4 223,4 5-342,-3 0 86,1 3 0,-4 0 239,0 0-217,-4 4-68,3-3-22,-6 7 159,2-7 18,0 3-80,-2-1-171,2-2 79,0 3 0,1-4 114,4 0-499,1 0 229,-1-4 2,0 3 193,4-7-1229,1 3 555,4-4-16,0 0-189,4 0 377,1 0 168,4-4 369,4-1 0,0-8 0,5-1 0</inkml:trace>
  <inkml:trace contextRef="#ctx0" brushRef="#br0" timeOffset="235">3251 4404 8365,'0'5'2832,"0"-1"-2521,0 0 1,-4-2 97,-2 4-356,-2 0 147,-1 3 1,0 0-1,1-1-510,-1 1 255,-4 4-140,3-3 173,-3 3 0,1 0 222,2-3-1017,-3 7 326,0-7 296,3 3 37,-2-5-943,3 1 680,-4 0 0,6 0-155,-2 0-355,2-4 390,3-1-95,0-4 307,4 4 329,0-3 0,0 3 0,0-4 0</inkml:trace>
  <inkml:trace contextRef="#ctx0" brushRef="#br0" timeOffset="409">3092 4547 11857,'-5'4'812,"1"1"-702,4 4 0,0 0 72,0 3 0,0 2-60,0 4 0,0-3 78,0 0 1,0 0-504,0 2 0,0 1-111,0 0 0,3-1-394,0-2 0,1 1-320,-1-4 1,1 0 509,1-4 0,2-2-392,-4 0 1010,4-4 0,-2-2 0,4-5 0</inkml:trace>
  <inkml:trace contextRef="#ctx0" brushRef="#br0" timeOffset="625">3348 4234 7774,'-4'-5'1263,"-1"-1"0,-3 4 574,2 3 1,-1 2-1292,4 6-342,1 0-51,2 4 0,-3-2 76,0 4 1,0-1 76,3 1-102,-4 2 0,3-4 0,-7 1-5584,7 3 2661,-7-7 1329,3 7 1390,0-7 0,-6 3 0,1-4 0</inkml:trace>
  <inkml:trace contextRef="#ctx0" brushRef="#br0" timeOffset="1609">3198 4475 10689,'4'-5'631,"1"-3"-415,3 2 1,1-1 102,0-2 0,3 0-115,0 0 0,-1 3-250,-2 0 0,0 3-202,0-3 1,0 4 244,0-1-418,-1 2 235,1 1 93,0 0 32,-4 0 151,-1 4 1,-4 1-67,0 4 1,-4 0 192,-2 0 0,1 0-8,-1 0 1,1 0-150,-1 3 0,-1-1 39,1 4 1,-1-4-10,1 1 0,-1 2-119,4 1 1,-3-2 104,3-2 1,0-1-94,3-1 1,0-3-96,0 0 105,0-4-378,0 6 257,0-7 1,1 3-25,2-4 0,-1-3 104,4 0 0,-3-4-4,3 1 1,-3 1-59,3-1 1,-3 3 355,3-3 1,-3 1 202,2-1-247,1-1 0,3 2-188,0-4 0,-3 3 28,0 0 0,-4 3-323,1-3 151,2 4-86,-4-2 104,3 4 63,-4 0 1,-1 3 11,-2 0 1,2 4 98,-2-1 1,-1-1-52,1 1 0,0-3-132,3 3 1,-3-3 77,0 2 1,-1 0-71,1 1 0,2-1 83,-2-2 1,-1-1-56,1 4 1,-1-1-12,1 1-20,2 2 218,-6-3-205,6 4 74,-7 0-2,7 0 1,-3-3-318,4 0 168,0-4-171,0 2 57,0-4 687,-4 4-291,3-3 0,-4 7 349,2-3 0,2 4-217,-2 3 0,-1 2 23,1 4 0,0 3-12,3 0 1,-3 2 102,0-2 0,1 1-117,2-1 0,0-5-449,0 2 0,0-7-74,0 1 0,0-2 208,0-1 0,0-3-1624,0 0 1263,0-4 0,2 1-344,1-6 0,0-3 269,-3-6 0,0 1 229,0-4 0,0 2 172,0-2 0,0-2 113,0 2 1,0-1 32,0 1 0,0-2-110,0 3 0,0 0 569,0-1 1,0 4-252,0-1 0,0 2 399,0 1 0,3 0-256,0 0 0,1 3-36,-1 0 0,-1 3-387,4-2 1,-3 2 460,3-3-204,0 4 0,3-3-13,-1 2 1,-2 2-591,0-2 191,0 2 229,3 1 1,-3 1 15,0 2 1,-3 2-29,3 4 1,-5-1 224,2 1 0,1 0 18,-1 0 0,3 0-121,-3 0 1,3 0-10,-3 0 1,3 3-221,-3 0 0,0 0 55,-3-3 0,1 2-164,2 1 0,-2 0 99,2-3 0,-2 0-999,-1 0 35,0 0 295,0 0 1,0-3-836,0 0 1131,0-4 0,-3 1 473,0-6 0,-4 2 0,2-11 0,-4 2 0</inkml:trace>
  <inkml:trace contextRef="#ctx0" brushRef="#br0" timeOffset="1792">3268 4805 13538,'9'5'405,"0"-2"0,-3-2-204,0-1 0,0 3-1408,3 0 1,-1 0 791,1-3 0,0 0-2151,0 0 2566,0-4 0,0-5 0,-1-5 0</inkml:trace>
  <inkml:trace contextRef="#ctx0" brushRef="#br0" timeOffset="2233">3533 4341 7701,'-8'0'247,"-1"0"0,0 0 1,1 1-1,1 2 3351,1 3-3192,0 6 0,1-1 210,-1 4-896,4 0 0,-3 0 263,2 0 0,2-4-591,-2 0 1,2 2 127,1-1 399,4 0-137,1-3 0,1-3-1417,0 0 1549,-1-4 0,1 1-93,0-6 1,-1 1 875,1-4-587,2 0 0,-6-2 446,4 2 0,-3 2-287,3 4 1,-4 0-82,4 0 1,-3 0 313,3 0 62,-4 0 1,5 1-261,-4 2 1,1 1-232,-1 2 1,-2 2-127,2-2 0,1 2 95,-1 1 1,0 1-129,-3 2 1,3-1 34,0 3 0,-1 0-14,-2 1 1,0 3 49,0 0 1,0 0 73,0 2 0,-2 0-135,-1 1 1,-3-3 92,3 0 0,-3 2-434,3-5 0,-3 2 187,3-5 1,-3 0-641,3-3 1,-1-1-63,1-2-292,2-2 1,-3-5 1223,4-2 0,-3-6 0,-2-5 0</inkml:trace>
  <inkml:trace contextRef="#ctx0" brushRef="#br0" timeOffset="2375">3507 4680 11250,'6'14'988,"0"-2"0,0 1-1035,2-1 0,1 1 82,0-1 0,0-2-1094,0 2 0,0-3 565,-1-4 0,1 2-1695,0-4 2189,0 0 0,4 1 0,0 1 0</inkml:trace>
  <inkml:trace contextRef="#ctx0" brushRef="#br0" timeOffset="3309">3790 4431 7710,'-9'0'2284,"8"-4"1,3 3-2017,10-2 0,-3 2-500,3 1 166,2 0 131,-4 0 50,3 0-671,-1 4 466,-2 1 0,3 4 98,-4 0 184,0-1-558,-5 5 1,3-3-169,-4 2 1,0-2 323,-3-1 1,0 0 63,0 0 1,0 0-107,0 0 413,0-4-240,-4 3-273,-1-3 265,-3 3-13,3-3-8,-3-1 50,3-4-734,-4 0 322,0-4 173,4 3-63,-3-7 311,7 7-15,-6-6 1,5 5 307,-4-4 783,4 4 357,-2-2-692,0 4-288,3 0-184,-3 0 1140,4 0-1292,4 0 1,-2 0 86,4 0 1,-3 0-396,3 0 1,-3-1 172,2-2-1612,-3 2 562,6-7 1,-7 6 0,2-4 708,-2 4 1,-2-5 407,-2 4 0,1 0 0,-4 3 0,1 0 0,-4 0 0,0 0-150,0 0 1,0 0 149,0 0 0,-1 1 447,1 2 0,-2-1 398,5 4 0,-1 0-415,1 3 1,-1 0 156,4 0 0,1 2-171,2 1 0,0 1-296,0-1 0,0 2 77,0 4 1,2-3 24,1 0 1,4-3-26,-1 2 1,1-2-299,-1 3 1,2-4-312,-2 1 0,2-2 252,0-1 1,1-1-288,0-2 0,1-2 210,2-4 1,-3 3 94,3 0 0,-2-1 4,-1-5 0,0-1-400,0-2 0,-2-2 106,-1 2 1,2-2 261,-2-1 1,-2 3 397,-1 0-264,2 4 652,-4-2-405,3 4-144,-4 0 67,-4 0 182,3 0 1,-4 0 262,2 0 492,2 0-606,-3 4 1,8 0-146,2 2 0,2-1-344,1-2 1,-1-1 110,1 4 0,3-4-397,0 1 1,3 1 214,-4-1 0,1 0 166,-3-3 1,0 0-661,0 0-588,-1 0 0,0-1 57,-2-2 1120,-2-2 0,-8-4 0,-1 0 0</inkml:trace>
  <inkml:trace contextRef="#ctx0" brushRef="#br0" timeOffset="3800">3578 4493 9682,'-1'-5'1033,"-2"1"0,11 4-67,-3 0-641,3 0-295,1 0 1,0 4-117,0 2 0,0 3 202,-1 3-437,1-2 239,0 7 1,-3-4-88,0 1 0,-4 3-249,1-2 1,-2 1 245,-1-1 1,-3 1-46,0-4 286,-4 4-35,2-7-109,0 8 0,-3-7-51,2 2 1,2-3-15,-2-3 0,3 1 386,-3-4 0,3 3 36,-3-3 84,4 0-210,-2-3 105,4 0-108,0 4 1,4 0-111,2 2 1,3 2 178,3-2 0,1-2-86,5 2 1,0-1 76,-1 1 0,2 1-55,2-4 1,-2 1-21,5-1 1,-5-2 14,2 2 1,1-1 32,-2 1 1,0-2-569,-5 2 1,0 1-35,-3-1 1,3 0 272,-3-3 0,-1 0 118,-2 0 0,3 0-1188,0 0 1,1-1 529,-2-2 0,-1-2 683,2-4 0,2-4 0,-1-1 0</inkml:trace>
  <inkml:trace contextRef="#ctx0" brushRef="#br0" timeOffset="4693">4223 4306 9008,'-9'0'1409,"4"0"0,2 0-1209,6 0 0,3 0 265,6 0 1,-2 3-401,5 0-39,-4 4 0,3-3-180,-3 2 0,-1 1-394,2-5 1,-2 5 428,-1-1-1682,-1-2 1207,1 4 0,-4-6 594,-2 4 0,2 0 0,0 3 0</inkml:trace>
  <inkml:trace contextRef="#ctx0" brushRef="#br0" timeOffset="4900">4240 4511 7738,'-9'0'4024,"5"0"-3500,0 0-347,11 4-165,-1-3 1,10 3-174,-4-4 0,4-1-257,-2-2 1,-1 2 147,-1-2 283,-2 2-4,-2 1-9,1 0 0,0 0 0,0 0 0</inkml:trace>
  <inkml:trace contextRef="#ctx0" brushRef="#br0" timeOffset="5075">4214 4832 7778,'-9'0'2841,"4"0"-3160,1 0 338,4 0 0,5-1 472,4-2 1,4-2-134,4-4-1665,-3-4 854,3 4 1,-4-7 26,5 4 426,0-4 0,3-2 0,2-5 0</inkml:trace>
  <inkml:trace contextRef="#ctx0" brushRef="#br0" timeOffset="5251">4611 4154 10584,'-13'0'0,"1"0"882,2 0-882,5 0 0,-3 0 1412,7 4-860,-7 1 1,6 5-167,-3 2 1,0 6-152,-1 5 0,-1 3-788,4 1-1270,0-4 1,0 6 250,0-3 1572,0-1 0,-1 1 0,-1-3 0</inkml:trace>
  <inkml:trace contextRef="#ctx0" brushRef="#br0" timeOffset="5526">4391 4520 7809,'-9'0'2648,"0"0"-2212,0 0-222,4-4 0,1 3-219,4-7 0,1 3 1439,2-4-43,2 0-599,8-4-355,1-1-170,7-3 1,3 0 76,5 2-407,-1-2 1,5 6 130,-4-4 0,5 4 137,-2-1 1,-1 4 0,-2 2 1,2-1-604,-2 4 0,-3 0 250,-2 3 1,-4 4-366,0 2 1,-2 5-139,-3 0 1,-3 2 288,-3-1 1,-3-1-294,0 4 1,-4-3 227,1 3 0,-2-3 155,-1 2 0,-5-2 57,-4 3 0,-1-1-1134,-4 1 1348,-5 2 0,-4-3 0,-3 4 0</inkml:trace>
  <inkml:trace contextRef="#ctx0" brushRef="#br0" timeOffset="6092">4576 4520 7755,'-13'0'0,"3"0"1349,-1 0 1,5 1 157,3 2-1291,2-2 0,1 4-741,0-2 372,0 2 1,1 4 49,2 0-678,2-4 386,4 6 194,-5-9-1,4 10 111,-3-7 1,1 4 42,0 0 0,-4 0-101,1 0 0,1 3-55,-1 0 0,0 0-57,-3-3 0,0 2 979,0 1 1,0 0 119,0-3 1,0 0-287,0 0-192,0 0-546,0 0 1,0-3 34,0 0 241,-4-4 0,2 2-234,-4-4 0,3-3-375,-3 0 0,4-4 268,-1 1 0,-1-2 76,1-1 1,0 0 271,3 0 0,0-3-72,0 0 0,0 0 274,0 4 1,1-4-120,2 0 0,2 0 139,4 3 1,0 0-35,0 0 1,0 0-124,-1 0 0,4 0-85,0 0 0,1 3 80,-1 1 0,-2 3-1,5-1 1,-3 2-11,3 1 0,-5 3-235,2 0 0,-2 4 47,-1 2 1,0 0 111,-1 3 0,0 1-85,-2-1 1,-2 1-163,-4-1 0,0-2-272,0 2 1,0 0 168,0 0 0,-4-1 8,-2-5 0,-2 2 109,0-2 0,-1 1-21,0-1 0,0 1 42,0-4 0,-1 0 115,-1-3 0,1 3-111,-2 0 1,-1 0-26,2-3 1,-1-1-189,3-2 1,1 1 64,2-4 0,-1 0 286,4-3 0,0-4 0,3-1 0</inkml:trace>
  <inkml:trace contextRef="#ctx0" brushRef="#br0" timeOffset="6309">4735 4422 7729,'-11'6'2110,"2"0"1,2 0-1308,4 3 1,2-1 0,-2 2 86,2 2-405,1-2-51,0 7-234,0-3-331,4 4 0,0 3-717,2-1 755,1 5 132,-6-2 1,6 4 135,-4-1 1,0 1-2206,-3 0-125,4-4 1,-3 3 832,2-3 0,-2-1 1322,-1-1 0,-4-2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03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71 162 7678,'-5'-6'1642,"-4"0"-1326,0 4 0,-4-5 90,5 4 188,3 0-287,-3 3 1,6 0 108,-4 0 23,4 0-202,-2 0 1,4 4 115,0 2-517,4 6 157,1-2 0,4 2-383,0-3 287,-1 0 143,1 0 0,1-1 115,2-2 1,-1-2-315,3-4 1,-2 0-355,3 0 1,-4-3 308,0 0 1,0-7 22,1 1 0,-2-3 99,2 1 0,-3 0 27,0-4 1,0 3 36,0-3-34,-4 4 1,2-3-212,-4 2 1,3 2 130,-3-2 0,-1 3-103,-2 0 0,0-3 31,0 0 0,0 3-369,0 3 1,-3 4 205,-3-1 1,-2 2 366,-1 1 0,-4 8 0,-1 2 0</inkml:trace>
  <inkml:trace contextRef="#ctx0" brushRef="#br0" timeOffset="250">18 420 11851,'5'0'1265,"6"0"-1014,-5 0 0,11 0-612,-2 0 0,2 0 300,4 0 1,3-4-180,5-2 1,1-2 242,3-4 1,2-3-729,1-6 1,-1-2 164,3-4 0,-2-2-692,0-1 0,-6 0 1252,-3 3 0,-1 1 0,-3-1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06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 9 7945,'-9'0'88,"0"-1"1,0-1 0,0-1-1,0 1 332,1 1 1,2 1 76,0 0-482,0 0 0,0 1 96,0 2 1,3 6 123,-3 6 0,3 7-285,-2 5 0,0 7 92,-1 8 1,-1 5-314,4 0 1,0 3 147,3-6 0,0 0-733,0-5 0,1-7-403,2 1 1259,2-4 0,4-2 0,-1-1 0</inkml:trace>
  <inkml:trace contextRef="#ctx0" brushRef="#br0" timeOffset="1200">62 250 8007,'0'-9'-178,"0"3"1,0 0-141,0-1 367,0 0 1,-1 2 289,-2 2-170,3-2 0,-5 4 668,2-2-579,2 2 0,-6 2-51,4 2 1,-1 3-160,1 6 1,1 1 86,-4 5 0,3 3-144,-3 0 0,4 3 135,-1-4 1,-1-2-168,2-3 1,-1-4 39,3 1 0,0-2-29,0-1-89,3 0 0,2-3 112,4 0 1,3-4-49,0 1 1,3-6 71,-4-3 1,5-5-52,-1-1 0,0-3 38,0 3 1,2-3-16,-2 3 0,1-3-51,2 4 1,-3-2-142,-1 1 1,-2 2 125,3-2 1,-4 5 0,0 1 35,-1 0-7,-1-3 0,-3 1-285,0 2 135,-4 2-85,6 4 0,-4-1 75,2-2 0,1 2 103,-1-2 1,-1 2 104,1 1 0,0-4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10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 8025,'-9'-3'246,"0"0"52,4 0 161,1-1-87,4 3-34,0-3 0,1 10-48,2 0-148,-2 4 1,4-5 20,-2 4 0,-2 0-133,2 0 1,1 0 67,-1-1 1,1 5-54,-1 2 1,-2-1 94,2 1 0,1 0-243,-2 3 1,1 0 58,-3-1 0,1-2-475,2 0 1,-2-3 275,2 3 0,1-3-1425,-1 3 1668,4-4 0,-2 1 0,4-3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23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0 232 8271,'4'-8'0,"2"3"800,2 2 1,2-1-523,2 1 1,1 0-90,5 3 1,1 0-381,1 0 103,-1 0-381,3 0 294,-1 0 1,-3 0 60,-1 0-240,1 0 0,-5 0 116,2 0 1,-1-1-20,-5-2 1,2 2 63,-5-2 0,-1 2-227,1 1 158,-4-4 1,2 2 299,-4-4-30,0 4 1,-1-3 0,-2 2 1,1 2-463,-4-2 316,0 2 0,-3 1 4,0 0 133,0 0 0,-3 0 0,-2 0 0</inkml:trace>
  <inkml:trace contextRef="#ctx0" brushRef="#br0" timeOffset="250">53 54 7770,'-6'0'1759,"1"0"-1636,3 0 1,-2 1 283,4 2 0,1-1-93,2 4 1,-1 3-261,3 3 1,-2 4 124,3-2 1,-3 3-298,3 1 0,-4 1-226,1 2 0,1-2 264,-1 1 0,0 0-325,-3 1 0,1-5 203,2 2 1,-2-5-436,2 2 1,-2-5 239,-1 2 1,3-5-118,0-1 77,0-4 437,0 2 0,-2-8 0,3-1 0</inkml:trace>
  <inkml:trace contextRef="#ctx0" brushRef="#br0" timeOffset="524">212 81 8238,'-5'0'1939,"2"0"-899,3 0-852,3 4 1,-1-2-103,4 4 1,-3 3-166,3 2 0,-3 5-26,3-1 0,-4 2 119,1 1 1,-2 4-81,-1 1 0,0 0 42,0 1 0,0-3-140,0 3 1,0-4-28,0 0 0,0-1-6,0-1 0,0-3-227,0 0 0,0-4 165,0 1 0,0-3-406,0 0 1,1-1-185,2-2 849,-2-2 0,3-4 0,-4 0 0</inkml:trace>
  <inkml:trace contextRef="#ctx0" brushRef="#br0" timeOffset="749">336 45 7757,'-9'0'738,"4"1"0,2 2 1,2 3 200,1 2 1,0 1-725,0 0 0,0 0-559,0 0 1,3 2-693,0 1 759,4 4 0,-5-6-200,4 2 0,-4 1-288,1-1 1,1-3 239,-1-3 525,0 0 0,1-1 0,1-1 0</inkml:trace>
  <inkml:trace contextRef="#ctx0" brushRef="#br0" timeOffset="933">416 36 10400,'0'5'1811,"0"0"-1509,0-2-254,0 2 0,3 7-110,0 0 1,3 3-388,0-3 1,-1 2 37,1-2 0,-3 3-500,3-3 0,-1 1-840,1-1 1751,-2-2 0,0 3 0,0-4 0</inkml:trace>
  <inkml:trace contextRef="#ctx0" brushRef="#br0" timeOffset="1168">619 116 7694,'-4'5'0,"3"3"2216,-3-3-1438,4 4 0,0 3 70,0 0-191,0 4-231,0-2-461,0 8 0,0-3 134,0 5 1,1-4-172,2 1 1,-2 1 99,2-2 1,-2 1-802,-1-3 0,1 2 44,2-2 1,-2 1-370,2-8 0,-2 1-400,-1-3 1498,4-4 0,1-5 0,3-5 0</inkml:trace>
  <inkml:trace contextRef="#ctx0" brushRef="#br0" timeOffset="1451">787 197 7694,'-5'9'4755,"2"0"-3840,-2-1 46,4 5-575,-3-3 1,4 7-216,0-2 1,1-1-410,2 1 1,-1-3-62,4 3 0,0-5 248,3 2 0,-1-2 142,1-1 1,0 0 39,0 0 0,0-4-268,0-2 1,2 1 59,1-1 1,0 0 156,-3-3 0,3-3-134,-1 0 0,4-4-97,-3 1 1,4-2-285,-2-1 1,-1 0 200,-1 0 0,1 3-1545,-2 0 792,1 4-526,-3-2 812,0 1 701,-4 2 0,3-3 0,-4 4 0</inkml:trace>
  <inkml:trace contextRef="#ctx0" brushRef="#br0" timeOffset="1733">1149 9 10656,'-5'-4'2818,"-3"3"-2404,7-3 257,-3 4-335,4 0 1,4 2-70,2 4 1,-1 5-216,1 10 1,-1 2-170,1 4 1,1 2 21,-4 1 1,-1 4-172,-2-1 1,0-3-98,0 0 0,0-3-440,0-3 0,0 0-28,0-3 581,0 0 0,0-4-767,0-2 1,0-2-82,0-4-318,0-5 1055,0 0 0,0-5 361,0-2 0,0-2 0,0-7 0,-3 2 0,-2-3 0</inkml:trace>
  <inkml:trace contextRef="#ctx0" brushRef="#br0" timeOffset="1858">1167 313 7705,'5'-9'0,"-2"0"1295,1 0-549,-3 0-225,7 4-176,-3 1 1,4 1 142,0 0 0,1 0-233,1 3 0,0 0-199,4 0 0,3 0 137,2 0 1,2 0-142,-2 0 0,-1-3-2049,2 0 1494,-3 0 0,-1 3 503,-2 0 0,-2 4 0,-5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22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7771,'-9'0'2065,"4"0"-1637,1 0-293,4 0 1,0 4 86,0 2 1,0-1-34,0 1 0,0 0-266,0 3 1,1 1-120,2 2 1,-1-2 32,4 2 282,-4 1-446,2-3 226,-4 7 0,3-7-79,0 2 1,0-2-134,-3-1 1,0 0-380,0 0-228,4 0 37,-3 0 88,2-1 795,-3-3 0,0-1 0,0-4 0</inkml:trace>
  <inkml:trace contextRef="#ctx0" brushRef="#br0" timeOffset="324">169 54 9208,'0'-5'1452,"1"1"-1245,2 4 0,-1 0-43,4 0 0,-3 3-239,3 0 56,-4 4 0,3-2-107,-3 4 209,-1 4 1,4-3 23,-2 5 1,-2-3-24,2 3 1,-1-1 11,1 1 1,-2 2-29,2-2 0,-1-2-101,1 2 0,-2-3-168,2 3 0,-1-3 31,1 3 1,-2-4-460,2 1-2070,-2-2 2613,-1-2 1,0 1-218,0 0 1,0-3-563,0 0 865,0-4 0,0 6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5:50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12 7770,'-18'-4'2295,"3"0"-994,8 1-574,2 3 483,5 0-956,5 0-269,-4 0 0,9 0-2056,-2 0 1099,2 0 972,1 0 0,0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25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8161,'0'5'563,"0"-1"0,0-3-264,0 2-79,0 2 1,0 5-34,0 2 0,0 2-124,0 3 1,3 2 102,0 2 1,0 2-120,-3 4 1,3-2-94,0-1 0,1 2-91,-1-2 0,-1-2-1303,4-2 976,-4-1 0,5-5 59,-5-2 405,5-2 0,-2 3 0,4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26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54 9084,'-1'-3'0,"4"-1"911,4-1 1,5 3-773,-1-1 0,5-1-60,-1 1 1,2-3-411,0 3 204,1-4 0,0 6 106,-1-2 0,0 1-54,-2-1 0,0 2-174,-3-2 1,0 2 185,-3 1 0,0 1 41,-1 2 1,0-1 24,-2 4 0,-1-1 188,-2 1 1,-2 2 2,2-2 0,-2 2 204,-1 1 1,0 0-114,0 0 1,0 0-22,0 0 1,0 0-100,0 0 1,0-1-54,0 1 1,0 0-147,0 0 0,0 3-5,0 0 1,0 0-207,0-3 0,0 0-48,0 0 1,0 0-193,0 0 0,0-1-792,0 1 385,0 0 237,0 0 1,0 0-154,0 0 808,0-4 0,4 3 0,1-3 0</inkml:trace>
  <inkml:trace contextRef="#ctx0" brushRef="#br0" timeOffset="226">46 366 7737,'-9'0'4252,"4"0"-4151,2-4 1,6 3 164,3-2 0,5 1 100,1-1 0,7-1-1213,-2-2 602,3-1 1,1 5-1040,-1-4 0,2 3 742,-2-3 0,-1 0-756,2-3 1298,-3 4 0,-4-7 0,-1 2 0</inkml:trace>
  <inkml:trace contextRef="#ctx0" brushRef="#br0" timeOffset="442">444 90 10348,'-11'0'1507,"2"0"-1441,6 0-8,-1 0-39,12 0 1,-1 0-171,8 0 1,-1 0-537,4 0 0,0 0-1024,0 0 1348,-1 0 1,0 0-917,-2 0 732,1-4 547,-6 3 0,7-3 0,-3 4 0</inkml:trace>
  <inkml:trace contextRef="#ctx0" brushRef="#br0" timeOffset="635">515 375 7699,'0'-5'1229,"0"1"-759,0 0 0,0 0 132,3-2-588,2-2 0,4 4 158,0-1 1,1-3 10,2 2 1,0-1 0,3 1 0,2-2-2651,-2 2 2467,1-2 0,-2-1 0,-1 0 0</inkml:trace>
  <inkml:trace contextRef="#ctx0" brushRef="#br0" timeOffset="862">744 45 7730,'-9'0'1213,"4"-1"223,3-2 1,7 2-931,4-2 0,2 1-514,-2-1 0,3 2-778,-1-2 1,8 2 681,-1 1 0,1 0 0,0 0 0,0-1 329,-2-2 1,3 2-226,-5-2 0,1 2 0,2 1 0</inkml:trace>
  <inkml:trace contextRef="#ctx0" brushRef="#br0" timeOffset="1084">841 143 7685,'-4'0'2386,"0"0"-2410,4 0 1,4 0 637,1 0-375,3 0 1,2 0-618,2 0 0,1 0 160,1 0 0,2-3-575,-4 0 1,3 0 358,-4 3 0,1 0-195,-3 0 1,0 0 628,0 0 0,-3 0 0,-1 0 0,-3 0 0,2 0 0</inkml:trace>
  <inkml:trace contextRef="#ctx0" brushRef="#br0" timeOffset="1235">956 161 7685,'-1'8'0,"-2"-2"0,2 3 375,-2 0 1,2 1 565,1 5 1,0-4-553,0 4 0,0 0-175,0 3 0,0 0-291,0 0 0,0-3-356,0-1 1,1-2-584,2 3 1016,-2-4 0,7 6 0,-3-3 0</inkml:trace>
  <inkml:trace contextRef="#ctx0" brushRef="#br0" timeOffset="1542">1195 241 7664,'-9'0'0,"0"0"0,0 0 0,1 0 0,-1 1 602,0 2 0,0 2 848,0 4 1,0 0-1072,0 0-341,1 0 1,2 3-655,0 0 1,3 0 82,-3-3 57,4-1 0,-2 1-16,4 0 351,0-4-20,0-1-380,0 0 0,1-3-854,2 2 1395,-2-6 0,7-2 0,-3-4 0</inkml:trace>
  <inkml:trace contextRef="#ctx0" brushRef="#br0" timeOffset="1658">1098 339 7664,'5'0'36,"-1"0"194,-1 0-37,-2 0 48,7 0 453,-7 0-393,7 0 0,-6 1 25,4 2 1,-3-1 7,3 4 1,-3-1-799,3 1 373,0 2 0,-1-6-631,1 4 0,-3-3 474,3 3 1,-3-4 170,3 1 189,-4-2-112,2-1 0,0 4 0,1 1 0</inkml:trace>
  <inkml:trace contextRef="#ctx0" brushRef="#br0" timeOffset="2061">1380 161 10711,'9'-4'413,"-3"3"-398,0-2 1,1 1 83,5-1 1,-2 2 106,5-2 0,-1 2-12,1 1 0,0-3-2814,-3 0 2620,0 0 0,-3 3 0,0 0 0</inkml:trace>
  <inkml:trace contextRef="#ctx0" brushRef="#br0" timeOffset="2276">1380 322 7666,'-8'0'4587,"3"0"-4178,1 4-163,4-3-246,4 3 271,1-4-161,7 4 1,2-3-638,4 2 0,0-3 217,3 0 1,1 0-639,1-3 0,5-1 410,-5-2 0,5-1-503,-5 4 0,-1-3 1041,-2 3 0,-1 0 0,-1 3 0</inkml:trace>
  <inkml:trace contextRef="#ctx0" brushRef="#br0" timeOffset="2592">1813 277 7657,'-8'0'4879,"3"0"-4584,1 0-457,4-4 1,1 3 231,2-2 1,2 2-69,7 1 0,-1 0-252,4 0 0,2 0 89,4 0 0,0 0-126,-4 0 1,1 0 99,0 0 1,-4 0-127,1 0 1,-5 1 31,-1 2 1,0-1 260,-3 4 1,-3 0 1057,0 3-738,-2 0 1,-4 1-6,1 2 1,-2-2-137,1 1 1,1-1 119,-4-1-492,0 0 0,0 0-588,0 0 1,3-4 192,-3-2 1,3 2-1364,-3 1 1971,4-2 0,-9 4 0,1-3 0</inkml:trace>
  <inkml:trace contextRef="#ctx0" brushRef="#br0" timeOffset="2785">1849 447 7693,'-5'0'2039,"1"0"1,9-3-2025,4 0 0,0-1 203,6 1 1,1 1 382,4-4 0,3 1-992,4-1 245,-1-2 0,1 6 110,-1-4 1,-2 3 150,-1-3-710,-3 4 1,1-2-902,-3 4 1,-4-3 1495,-2 0 0,-3 0 0,0 3 0</inkml:trace>
  <inkml:trace contextRef="#ctx0" brushRef="#br0" timeOffset="2985">2220 313 7660,'17'-3'-4,"1"0"510,0-4 1,3 5 563,3-4 1,1 4-1496,2-1 123,3 2 0,0 1-1943,5 0 2245,-5 0 0,4 4 0,-7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44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442 0 8224,'4'5'361,"-3"-1"19,3 0-100,-4-3-203,0 7 1,0-6 19,0 4 1,1-3 13,2 3 1,-2 0-64,2 3 1,-2 0-99,-1 0 1,1 0 44,2-1 1,-2 4 61,2 0 1,-2 3-82,-1-3 0,1 3 72,2-3 1,-2 3-14,1-3 0,-1 3 2,-1 0 0,3-1-44,0 1 1,0-3 29,-3 3 1,0-4-2,0 1 1,0-2-66,0-2 1,1-2 62,2 0 1,-2-3-241,2 3 150,-2-4 59,-1 6-36,0-7-972,4 3 276,-3 0 365,3-3 1,-1 2 377,0-6 0,0-2 0,-3-4 0</inkml:trace>
  <inkml:trace contextRef="#ctx0" brushRef="#br0" timeOffset="2078">442 491 7961,'0'-5'289,"-4"-3"-199,3 7-23,-3-3 0,4 3-259,0-2 222,0 2 61,0-3 131,0 4 11,-4 0 95,3 0-9,-3 0 137,4 0-290,-3 0 1,1 0-60,-4 0 41,0 4 1,-3 1 14,0 4 1,-1 3-72,-1 0 0,0 4-218,-4-1 1,3 1 160,-3 2 0,4-3 40,-4 0 1,3-1-35,-3 1 0,2 1 21,-2-5 0,-1 4 30,5-3 1,-5 3-16,1-3 0,1 1-137,0-1 1,2-2 139,-3 2 1,4-2-155,0-2 0,-2 1 59,1 0 0,0 0 53,3 0 1,1-3-78,-1 0 1,3-3 53,0 3 1,3-4 37,-3 1-40,4-2-7,-2 3 0,3-3 119,-2 2 172,2-2-296,-3-1 173,4 0-137,4 0 0,1 3 48,4 0 0,1 0-51,2-3 0,1 3-53,5 0 0,1 1 50,1-1 1,0-1-62,3 4 0,0-1 54,1 0 1,1 3 0,-1-2 1,0 2-205,0 1 0,-2 0 54,-1 0 1,-1 0-13,3 0 1,-3-3 96,0 0 1,2-1-17,-1 1 1,-1 1 15,-2-4 1,-1 3 102,-3-3 1,2 0-30,-4 0 1,3-2-70,-4 2 1,1 1 41,-3-1 0,1 1-20,2-1 1,-6-2-40,3 2 1,-3-1 37,0 1 1,2-2-82,-3 3-298,0-4 311,-1 0 469,-4 0-354,-4 0-11,3 0 1,-4 0 245,2 0-441,2-4 216,-3 3-33,4-7 1,0 6-32,0-4 1,1 0-26,2-3 1,-1 4-171,4-1 1,0-3 114,3-3 0,-4 0 79,1 3 0,0 0-23,3 0 1,0 0-53,0 0 1,0 1-7,-1 2 60,1-2 0,0 5 4,0-3 0,0 1-7,0 2 1,-1 1-144,1-4 136,0 4 0,0-5-8,0 4 1,0-3 21,-1 3 0,0-1 106,-2 1 35,2 2-174,-3-7 224,0 7-172,3-3 0,-7 3 210,2-2-149,-2 2 1,-2-6 62,-2 4 1,2-1 41,-2 1 173,-2 2 13,0-7-225,-4 3 0,1-1-16,2 0 1,-2 4-3,3 0 1,0-2 6,-1 1 1,0-1-3,-3 1 0,3 1-51,0-4 1,0 3 7,-2-3 0,-2 3-221,-2-3 1,2 3 147,-2-3 1,2 0 57,-2-3 1,2 0 114,-2 0 1,-1 0-75,2 0 0,-4 0 15,3 1 1,-3-4-38,4 0 0,-4-1-102,3 1 1,-3-1 82,4-2 0,-5-2-15,1 3 1,-1 0-85,2-1 0,-2 1 103,4-1 0,-1 1-121,2 2 1,1 2 90,-2-2 1,5 5-230,1 2 0,3 3-80,-2-1 245,3-2-327,-2 4-2286,4-3 2667,0 4 0,0 4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47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7889,'-8'0'1697,"3"0"-1483,1 0-247,4 0 123,0 4 1,0 1 16,0 4 0,0 1-38,0 2 0,0 3 177,0 6-124,0 1 1,0 2-25,0 0-124,0 0 0,-3 2 124,0-3 1,0 1 21,3-6 0,-3 1 6,0-7 1,0 0-782,3-3 0,0-1-61,0 1 0,1-3 716,2 0 0,2 0 0,4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49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80 7766,'-9'0'812,"4"0"-255,1 0-129,4 0 28,0-4 4,0 3 39,0-2 1129,0 3-1662,4 0 1,2-1-30,6-2 0,1 2-86,2-2 1,2 1-103,1-1 1,0 1 97,2-4 0,2 3 44,-2-3 0,4 3 67,-3-3 0,0 1-29,0-1 0,-4 1 18,1 2 0,-1 2-4,-5-2 1,-1-1-6,-2 1 0,0 0-35,0 3-403,-4 0 249,3 0-394,-7 0 129,3 0 243,-4 0-313,-4 4 0,2-2 101,-4 4 0,0-1 485,-3 1 0,3-1 0,0-2 0,-4-2 0,-3 3 0</inkml:trace>
  <inkml:trace contextRef="#ctx0" brushRef="#br0" timeOffset="526">221 45 7846,'-4'5'836,"3"-1"1,-6-1-300,1 0 0,1 3 5,-1-3 1,1 4-146,-1 2 1,-1 1-187,4 5 0,-3 0-136,3 3 0,-1 1 117,2 2 1,1-2-572,-2 5 0,1-4 280,-1 1 0,2-3-533,-2-3 1,2 0 293,1-3 0,0 0-1238,0-3 288,-4 0 212,3-4 729,-3 3 1,4-8 346,0 0 0,0-4 0,0-5 0,0 0 0,0 0 0,3-3-58,0 0 1,0 0 57,-3 4 0,0-1 0,0 0 312,4 0 1,-3 0 460,2 0 0,-1 1 24,1 2-181,-2-2-498,6 3 1,-3-1 93,2 0 0,2 4-268,-2-1 0,2 1 51,1-1 0,-1 2-159,1-2 0,3 2 41,0 1 0,0-3-244,-4 0 307,5 0 0,-3 3 13,2 0 0,-5 0 420,-1 0-320,-4 0 0,4 1 328,-3 2 0,0-1-12,-3 4-153,0 0 0,0 3 134,0 0 1,0 0-180,0 0-42,0 4 0,0-3-93,0 2-5,0-2 0,-3 2 88,0-1 1,1 4-130,2-3 1,-3 1-42,0-1 1,-1-2-243,1 2 0,2 1-38,-2-1 1,1-1-205,-1-2 0,2 0-680,-2 0 793,2 0 1,-2-3-319,0 0 1,-3-3 739,3 3 0,-4-4 0,2 2 0,-3-4 0</inkml:trace>
  <inkml:trace contextRef="#ctx0" brushRef="#br0" timeOffset="707">159 312 8338,'9'0'0,"-3"0"242,0 0 0,3 1 374,3 2 0,3 2-293,0 4 1,-1 0-616,1 0 0,-2 0-667,2 0 0,-2 0 684,-4 0 1,2-3 151,1 0 123,0-4 0,-3 6 0,0-3 0</inkml:trace>
  <inkml:trace contextRef="#ctx0" brushRef="#br0" timeOffset="899">628 241 7813,'-4'5'2765,"3"-1"-1787,-3-4-236,0 0-301,3 0 1,-7 0-234,3 0 0,-1 3-1486,0 0 0,2 1 358,-2-1 0,-2-2-25,2 2 0,-2-2 334,-1-1 0,-1 0 611,-1 0 0,1-4 0,-3-1 0</inkml:trace>
  <inkml:trace contextRef="#ctx0" brushRef="#br0" timeOffset="1175">451 161 6826,'0'-5'2192,"0"1"-1671,0 4-300,0 4 0,0 4 367,0 4 1,0 0-198,0 0 1,0 1-245,0 2 0,3 1-29,0-4 1,1 1-75,-1-1 1,-1-2-136,4 1 0,-3-2 141,3-3-163,-1 2 1,1-4-62,0 2 407,0 2-166,3-7 0,0 3 122,0-4 0,-1 0-22,1 0 0,0 0 334,0 0-437,4 0 1,-3 0 67,5 0 1,0 0-101,3 0 0,-2 0-118,-1 0 0,2 0 176,-3 0 0,0-3 1,1 0 1,-4 0-572,0 3-324,-1 0 1,-1-1 803,0-2 0,-4 2 0,-1-3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55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 7962,'-4'-6'2169,"-2"0"-1863,2 4 0,-1-2-86,2 4 2,2 0 1,-3 1 28,4 2 0,3 5-29,0 4 1,4 5 0,-1 1 0,2 1-727,1 4 0,-3 2 199,-1 5 1,1 3 260,3 5 0,-3 5 91,0 8 0,-3-3-20,3 9 1,-4-7 1,1 7 1,-1-8 229,1 5 0,-2-3-47,1 3 0,2-1 59,-1 1 0,3 2-52,-3 1 0,1-4 39,-1-2 1,-2 0-98,2 2 0,2-3 32,1-3 0,-1-1-91,1-2 0,-4 8 78,1 1 0,0 2-3,0-4 1,0 1-47,-3-1 1,3 0-18,0 0 1,1 1 41,-1-1 0,-1-3-18,4 0 1,-3-2-6,3-2 0,-4 0 32,1-3 1,1-1-141,-1-4 0,2-3 72,-2-1 0,3-3-73,-3 1 1,4-3-21,-1 0 1,-2 3-115,-1 0 1,2 2 102,1-2 0,-2 4-148,-1-1 1,0-3 28,0 0 1,0-3 85,-3-3 0,3-3-194,0-3 0,1 0 59,-1 0 0,-2 1 107,2 2 0,2-1-47,1 7 0,-1-2-101,1 5 0,-3-4 170,2-2 0,-3 1 20,1-4 0,1 3 60,-1-4 0,0-2-87,-3-3 0,3-3 51,0 3 1,0-4-52,-3 1 1,0-5 10,0-1 0,0-3-70,0 3 100,0-4 1,0 2 55,0-1 1,0-1-79,0 4 0,0-3 74,0 3 0,0-3-71,0 3 0,0-3 50,0 3-43,0 0 22,0 3-70,0-4-372,0 3 167,0-7 85,0 3 452,0-4-262,4 0 1,-2 0 130,4 0-196,-4 0 283,2 0-67,-4 0-74,4 0 245,-3 0-242,6 4-5,-2-3 1,4 3-23,0-4 0,0 1-97,0 2 1,0-2 93,-1 2 1,4-2-103,0-1 1,0 0 85,-3 0 0,-1 3-8,1 0 0,3 3-40,0-3 1,1 3 31,-2-4 0,-1 2-140,2-1 1,-2-2 121,-1 2 0,-1-1-3,1 1 0,0-2 0,0 2 0,3-2 7,0-1 1,-1 0 14,-2 0 1,0 0 0,0 0 1,0 0 26,-1 0 0,1 0-45,0 0 1,0 1 50,0 2 0,-3-2-40,0 2 0,-1 1 70,4-1 0,0 3-56,0-3 0,3 7 47,0-1 0,-1 2-61,-2-2 1,3-3 3,0 0 1,0-3 62,-4 3 1,4-4-46,0 1 1,1-2-118,-2-1 0,-1 0 73,2 0 0,-1 0-366,1 0 308,-3 0 0,4 0-163,-4 0 242,0 0 0,0 0 67,0 0 0,-4 0-130,1 0 0,0 0-11,3 0 1,0 0 306,0 0 0,3 3-65,-1 3 0,2-1-166,-1 1 0,-2-3 40,1 3 0,2-3-179,-1 3 1,0-4 60,-3 1 0,-1-1-38,1 1 1,0-2 57,0 2 0,0-1-22,0 1 0,-1-2 55,1 2 0,3-1-32,0 1 1,0-2 131,-4 2 1,2-1-116,2 1 0,-2-2 21,2 2 0,-2-2-72,2-1 1,-2 1-4,2 2 0,-2-2 14,-2 2 0,1-2-15,0-1 1,-1 1 66,-2 2 0,2-2-40,-2 2 1,2-2 39,0-1 1,1 0-107,0 0 246,0 0-156,0 0 0,0 0 84,-1 0-74,1 0 0,0 0-17,0 0 1,-3 0-10,0 0 0,-3 0 16,2 0 10,1 0 1,3 0 41,0 0 0,-3 3-62,0 0 93,0 0-68,3 1-1,-1-3-56,1 3 59,0-4-1,0 3 12,0-2-266,0 3 250,-1-4-1,-3 0 0,3 4-33,-3-3 20,4 3 0,0-4-25,0 0 4,-1 4 3,-3-3 81,3 3-71,-3-4-13,4 0 1,-3 0-10,0 0 0,0 3-14,2 0 39,1 0 1,0-3-128,0 0 76,0 4 84,0-3 1,-1 6-44,1-4 0,-3 3 52,0-3 1,0 1-78,3-1 39,0-2 0,-1 6 15,1-4 1,3 0 4,0-3 1,0 3-172,-4 0 6,1 0 155,4 1 0,-3-3-269,2 2 251,1 2-5,-3-4 1,4 4-147,-2-2 131,-2-2-49,2 2 1,-3-3-326,0 0 328,0 4 123,0-3 0,0 3-173,-1-4 58,1 0 189,-4 0-151,3 0-26,-3 0 27,0 0 0,0 0-89,-2 0 734,-2 0-403,6 0 1,-2 3 193,4 0-346,0 0 0,-3 0-130,0 0 50,0 0 0,3-2-72,-1 2 1,1-2 92,0 2 0,0 1 36,0-1 8,3 4-36,-2-6 0,3 3-440,-4-4 1,0 0 158,0 0 0,-1 0 55,1 0 0,0-3-33,0 0 1,-3-3-508,0 3 789,0-4 0,-2 2 0,0-4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7:51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53 348 7966,'-8'-9'493,"-4"1"1,0-1 965,1 0-1012,5 4 236,2 1-320,4 4 419,0 0-986,0 4-182,0 1 0,0 4 297,0 0 0,0 3-3,0 3 0,1 2-976,2 1 0,-2 3 503,2 0 0,-2-1 565,-1-2 0,4 4 0,1 1 0</inkml:trace>
  <inkml:trace contextRef="#ctx0" brushRef="#br0" timeOffset="209">239 393 8293,'-5'0'1328,"1"0"-440,4 0-640,4 0 1,-2 1 305,4 2-320,0-2-178,3 7 0,0-4-134,-1 2 1,1 2-96,0-2 0,1 2-962,2 1-377,-6-1 1006,9 1 1,-12-1 88,6-2 0,-2 1 417,2-4 0,0 4 0,-1-2 0</inkml:trace>
  <inkml:trace contextRef="#ctx0" brushRef="#br0" timeOffset="417">416 152 7963,'-9'0'979,"0"0"-440,0-4-245,4 3 443,1-3-93,4 4-751,0 0 1,4 0 329,2 0-1526,2 4 66,1 1 0,0 3 1237,0-2 0,-1 2 0,1-3 0</inkml:trace>
  <inkml:trace contextRef="#ctx0" brushRef="#br0" timeOffset="543">469 170 7963,'-1'5'94,"-2"-2"781,2-2-104,-3-1-164,0 0-1311,3 0 486,-3 0 372,4 0-47,4 0 0,1 0-904,4 0 797,-4-4 0,3 3 0,-4-3 0</inkml:trace>
  <inkml:trace contextRef="#ctx0" brushRef="#br0" timeOffset="759">672 9 7963,'-4'-5'1811,"3"1"1,-4 4-1414,2 0 0,2 5 21,-2 4 1,5 8-197,1 7 0,3 6 0,-3 2 0,4 7-64,-1 3 0,-1-2-382,1 2 0,-1-4-656,0 0 1,3-4 512,-2-1 0,-1-5-782,1-2 0,-1-1-116,1-7-343,2 2 1607,-3-10 0,3-1 0,1-5 0</inkml:trace>
  <inkml:trace contextRef="#ctx0" brushRef="#br0" timeOffset="893">752 438 7963,'-8'-9'623,"2"0"1160,-2 0-641,7 4-850,-3 1 1,5 4-45,2 0 1,5 0-170,4 0 0,4 0-617,2 0 1,1 1 373,4 2 0,-2-1-983,2 4 1,1-3 221,2 3 925,1-4 0,-1 6 0,1-3 0</inkml:trace>
  <inkml:trace contextRef="#ctx0" brushRef="#br0" timeOffset="1101">1246 179 7960,'-12'0'2526,"2"0"-2346,1 0 1155,1 0-820,7 4 0,-3 1-137,4 4 1,-3 3 0,0 1 119,1 0-275,1 2-1259,1 3 796,0 4 1,3-2 204,0 4 0,3-5-447,-3 2 1,4-2-2718,-1-1 2093,2 0 1106,0-4 0,1-2 0,0-3 0</inkml:trace>
  <inkml:trace contextRef="#ctx0" brushRef="#br0" timeOffset="1302">1352 322 7960,'0'5'997,"0"3"-584,0-3 0,0 4 354,0 3 1,0 2-316,0 4 0,0 0-58,0 0 0,4-3-301,2-1 1,2 0-242,1 1 1,4 0 105,1-6 1,3 1 6,1-7 1,0 0 0,3-4-303,3-2 258,1-2 0,2-8-300,-1-2 1,1-2 198,-1-1 1,0 1-20,-3-1 0,2 4 199,-5 2 0,1-2 0,-3 0 0</inkml:trace>
  <inkml:trace contextRef="#ctx0" brushRef="#br0" timeOffset="4192">1838 607 8045,'-4'-9'0,"2"3"-157,-3 0-126,3 4 156,-2-2-433,4 0 261,0 3-23,0-3 243,0 4 79,4 4 0,0-3 0,5 3 0</inkml:trace>
  <inkml:trace contextRef="#ctx0" brushRef="#br0" timeOffset="4385">1936 589 10634,'8'0'290,"2"0"-220,2 0 1,-1 3-263,3 0 129,5 0-1476,4-3 769,3 0 770,5 0 0,0 0 0,4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06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1096 89 8067,'-9'0'1480,"0"0"-999,4 0-411,1 0 118,4 0-93,-3 0 226,2 0-23,-3 0-61,4 0-198,-4 0 0,2 3 0,-4 0 0,0 4-71,-3-1 1,0-1 72,0 1 0,1 0 53,-1 3 0,0-1-78,0-2 0,0 2 65,0-2 1,1 2-39,-1 0 0,-1 1-19,-2 0 0,1 0-127,-3 0 0,2 0 37,-3 0 0,-3 4-71,-2 2 1,-4 2 40,4 0 1,-5 2 90,2 2 1,-6-2-3,0 2 0,-1 1-24,4-2 1,-1 4 54,1-3 1,-2 1-45,-1-1 0,1-3 63,-1 3 0,1 1 16,2-1 0,-1-3 7,1-3 0,0-4 82,3 0 0,1 2-123,4-1 1,2-1 53,1-5 0,-1 1-29,5-4 0,-2 3-104,1-3 1,2 3 88,-2-3 1,0 4 3,0-1 1,-3-1-161,3 1 1,-2 0 137,2 2 1,0 0 89,3-2 1,-3 2-99,1-2 0,0-1 290,5 1-220,-2-4 0,4 3-126,-2-2 149,2-2-172,4 3 11,0-4 0,4 0 247,2 0 1,2 1-112,1 2 0,1-1-53,1 4 1,3-3 66,4 3 0,0-3 16,-1 3 0,5 0-37,1 3 1,3 0 21,0-1 0,5 2-134,1 2 1,6-2 111,0 2 1,1-2-23,-1-1 0,-4 0-9,1 0 1,-1 0-209,1 0 0,0 2 41,1 1 1,-1 0 77,0-3 0,1 1-137,-1 2 1,0-1 103,1 4 1,-5-4 28,-2 1 0,-1-3 6,-2 0 0,0-1-348,-2-2 1,0 1 113,-3-4 0,-1 0-34,-2-3 0,-4 0 5,-2 0 1,-3 0-40,0 0 1,-3 0-154,0 0 67,-4 0-129,2 0 0,-5-3 565,-2 0 0,-2-8 0,-4 1 0</inkml:trace>
  <inkml:trace contextRef="#ctx0" brushRef="#br0" timeOffset="1090">1202 9 7987,'-5'0'1726,"1"-4"-1290,4 3 319,0-3-393,8 8 0,-2 2 161,6 6-317,1-2 0,1 7 19,4-3 0,1 3-107,1 1 0,-1 0 81,1 0 0,6-1-90,0-2 0,7 1 130,-1-1 1,3-2-225,0-1 0,1 1-96,3-1 0,-2 3-54,4-3 0,-3 0 2,4-4 0,-1 1 84,3 0 1,2 0 4,-2 0 0,2 0 69,-4 0 0,0 3 85,-1 0 0,1 3-103,-3-3 0,3 3 241,-1 0 1,1 2-117,0 1 0,-6-3-218,-4 0 0,-3-3 126,0 2 1,-1 0 15,-2 1 1,1-1-270,-1-2 0,-3-2 86,-3 2 1,-1-3 126,-1-3 0,-2 1-216,-1-4-336,-2 4 373,-4-6 136,0 2 753,-4-3-379,-2 0 1116,-3 0-1506,0 4 1,-1-3-204,-1 2 354,1-2-240,-3 3 128,4-3 0,-3 4-111,0-2 124,0-2-20,-1 7 0,2-6 21,-4 4 0,3-3 30,-3 3 0,3-3-34,-3 3 0,0-3-13,-2 3 0,-1-3 51,0 3 0,0 0-31,0 3 0,-1-3 0,0 0-6,-2 1 3,-4 0 0,5 1 139,-3-2 1,2 2-71,-3-2 1,0 5-38,-2 1 0,2 1-58,0-1 1,-2-1 18,-4 4 1,-1-1-143,2 4 0,-3 0 0,-4 0 1,-4 0-224,-4 0 0,1 0-18,-8 3 318,7-2 0,-13 4 1,4-3-177,-5 1-3,-3-1 233,-5 2 0,0-3 135,-2 2 0,-1-2 3,4-1 0,2-1 130,1 1 1,3-3-84,-3 0 0,4-4-80,5 1 0,2-2-6,1-1 0,4-3-847,-1-1 0,5-3 401,4 1 0,5-2-2180,3-1 367,3 0 2184,4 0 0,9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14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7933,'-6'-3'36,"0"0"253,4 0 138,-2 3 114,4 0-608,0-4 131,4 3 1,1-3-218,4 4 106,0 0 1,0 0-180,-1 0 1,-2 0-87,0 0 312,0 0-211,3 0 1,-3 0-372,0 0 332,-4 0 38,2 0 221,-4-4-116,0 3-54,0-7 26,0 7 284,0-3-467,0 4-43,-4 0 361,3 4 0,-3-2 0,4 4 0,-4 0 0,-1 3 0</inkml:trace>
  <inkml:trace contextRef="#ctx0" brushRef="#br0" timeOffset="475">62 27 6926,'-5'0'-144,"-2"4"889,4 2-542,0 2 0,2 1-135,-1 0 1,1-1 37,-2 1 0,2 3-194,1 0 1,0 0 107,0-3 0,0 0-209,0 0 183,0 0-448,0 0 117,0 0-119,0-4 79,0-1 113,0-4 240,0-4 0,0 2-33,0-4 1,0 3 38,0-3 1,0 3 307,0-3 0,0 3 278,0-3-537,0 0 0,1-2 13,2 2 1,-2 1 52,1 2 18,3 2-66,0-3 1,1 4 42,0 0 0,-3 0-41,3 0 0,-3 1-54,3 2 0,-3-1-35,3 4 1,-3-3 79,2 3 1,0-3-51,1 3 1,-1 0 43,-2 3 0,-2-3-135,2 0 116,2 0 0,-4 3-14,2-1 0,1-2-56,-1 0 1,0-3-105,-3 3 0,0-3 142,0 3 1,-1-3-35,-2 3-274,2 0 229,-7 3 0,6-3-498,-4 0 384,4-4 1,-6 2 207,2-4 0,-2 0 0,0 0 0</inkml:trace>
  <inkml:trace contextRef="#ctx0" brushRef="#br0" timeOffset="635">53 196 7933,'-5'0'-66,"1"-4"-235,4 3 163,0-3 177,0 4 0,4 3-181,2 0 1,-1 3 125,1-3 0,0 3-198,3-3 194,0 4 1,-1-6-518,1 2 242,0-2 295,0-1 0,0 0 0,0 0 0</inkml:trace>
  <inkml:trace contextRef="#ctx0" brushRef="#br0" timeOffset="843">221 98 7933,'0'-9'1172,"0"0"-994,0 4 1,-1 1 288,-2 4-319,2 0 185,-7 0-252,7 0-375,-3 0-115,4 4 1,0 1-605,0 4 479,0-4-356,0 3 270,4-3 620,-3 0 0,3-1 0,-4-4 0,-4 0 0,-1 0 0</inkml:trace>
  <inkml:trace contextRef="#ctx0" brushRef="#br0" timeOffset="1018">168 98 7933,'-6'0'54,"0"0"0,3 3 312,-2 0-119,3 4 1,-2-5-67,4 4 0,-3-3-112,0 3 1,1-1-91,5 1 1,2 1 63,3-4 1,2 3-121,2-3 1,2 0 97,3-3 0,1 0-235,0 0 0,0-1 101,3-2 1,-2-1 87,1-2 0,-4-2-55,-1 2 1,0-1 79,2 1 0,1-2 0,0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17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8100,'-4'9'-229,"2"4"0,-3 2 0,1 2 349,2 1 1,1 2-14,1 1 1,0 4-102,0-1 1,0-1 29,0 0 1,3-3 5,0 1 1,4-2-160,-1-1 0,-1-4-106,1-3 1,-1-1-53,4-1 1,-3-3 109,0 0 1,-3-4-264,3 1 428,-4-2 0,2-5 0,-4-2 0,0-6 0,0-2 0</inkml:trace>
  <inkml:trace contextRef="#ctx0" brushRef="#br0" timeOffset="284">28 171 8096,'0'-9'-1508,"0"0"1654,-4 0 681,3 4-361,-3 1-215,4 4 102,0 0 0,4 4-212,2 2 0,1 6-129,2 3 1,3 1 31,0 2 0,3 0-320,-4 0 200,5 0 20,-6-4 1,7 0-233,-3-2 1,-1-6 119,-1 3 1,-2-3-91,-1 0 1,-1-1 11,1-2 204,-4-2-42,-1 3 1,-1-8 35,0-2 0,0-2 47,-3-1 0,0 0 293,0 1-175,0-5-136,0 3 459,-4-3-199,3 4 1,-7 0 98,3-4-133,0 7-64,-3-6 0,6 7-22,-3-4 0,0 3 139,-1 1-599,-2 3 244,7-6 1,-4 6-252,2-4 0,2 3 346,-2-3 0,2 0 0,1-3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4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7821,'-11'0'1574,"1"1"1,3 4-23,3 6 1,3 7-875,1 8 0,0 2 196,0 6 1,1 7-404,3 7 0,-3 3-228,3 9 0,1 2 346,-2 1 0,5-1-212,-4 1 0,4-1 88,0 1 1,-2-2-108,1-5 0,-3-5-532,4-3 0,-6-2-262,2-1 0,1-7-451,-2-4 1,1-6-192,-4-5 0,0-2 42,0-3 360,0-2 676,0-4 0,0-11 0,0-2 0</inkml:trace>
  <inkml:trace contextRef="#ctx0" brushRef="#br0" timeOffset="146">124 670 7760,'-7'0'6082,"4"0"-3582,6 0 0,9 1-1498,6 3 0,3-3-1580,2 3 1,0-3 390,3-1 0,2-1-535,1-3 1,4 2 503,-4-6 1,7 0 217,2-7 0,-1 2 0,-4-3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16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55 7999,'-4'5'106,"-1"-1"669,0 0 5,1-3-696,4 7 0,1-4 14,2 1 1,3 2 68,6-4 1,-2 3 0,5-3 0,0 3-1010,3-3 0,-1 0 440,1-3 0,0 0 262,-1 0 1,0 0 139,-2 0 0,1-8 0,-2-2 0</inkml:trace>
  <inkml:trace contextRef="#ctx0" brushRef="#br0" timeOffset="249">283 1 7961,'-9'0'518,"0"0"163,0 0 1,-1 1-42,-1 2-245,1-2 55,-3 7-505,4-7 82,0 7 1,2-6 306,1 4-833,-2 0 0,4 0 323,-2 0 1,2-3-139,4 3 0,-1-3 175,-2 3 1,2-3-694,-2 3 508,2-4 0,1 5 33,0-1 1,3-1 319,0 1 0,1 0-94,-1 3 1,1 0 301,2 0 0,1 4-153,-4 2 1,4-1 65,-2 1 0,0-2-25,1 2 0,-1 1 11,1-4 0,2 1-125,-2-1 1,-1-2-235,1 2 1,-2-2-485,2-2 0,-1-2 707,-2 0 0,2 0 0,4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2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46 794 7963,'-18'0'651,"4"0"1,4 0 1413,6 0-1858,13-4 0,7 2-26,8-4 1,-1 3 10,4-3 3,7 4 53,-2-6-327,12 7 0,-1-6-565,4 4 568,0-3-225,-3 5 1,-4-4-298,-1 2 1,-3 1-888,-1-4 988,1 4 0,-5-5 497,-1 4 0,-3-4 0,0 2 0</inkml:trace>
  <inkml:trace contextRef="#ctx0" brushRef="#br0" timeOffset="609">434 36 7959,'-21'5'902,"3"3"-510,0-2 1,3 6-266,6 2 0,-2 12 109,5 7 1,1 4-15,-1 7 1,3 0-82,-2 6 0,3-7-288,-1-1 0,3-6-105,3-3 0,2 0-223,7-7 0,-1 2-367,4-7 0,0-3 153,2-3 689,-3-4 0,-1-2 0,-4-5 0</inkml:trace>
  <inkml:trace contextRef="#ctx0" brushRef="#br0" timeOffset="883">408 187 7959,'-4'-8'437,"-1"3"151,-4 2 1,1 4-217,2 5 0,0 5-38,3 13 149,0 0-197,3 11-106,4-8 1,1 4-186,3-4 1,5 0 81,2-1 1,2-3-555,0-2 0,1-3 286,0-3 1,-1-2-158,1-4 0,0-5 129,-1-4 1,1-9 14,0-9 1,-1-5 55,1-7 0,-1-1-3,-3-5 1,1 1 53,-6 2 1,-2 0-30,-7 3 1,0 0 130,0 4 1,-7 0-97,-2 2 1,-2 1 18,2 2 1,1 4 41,-1-1 0,1 4-386,2 5 1,-1 0 415,4 0 0,-4 4 0,2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2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54 7951,'0'-9'-72,"-1"0"0,-1 0-169,-1 0 343,0 4 443,3-3 528,-4 7-666,3-3 55,-3 4 285,4 0 0,-4 0-579,-2 0-286,-1 4 1,-2 5-55,0 6 0,-4 3 138,-2 3 0,-1 3 22,-2 5 1,0 3 44,1 4 1,-4-4-294,1 1 1,-1-3 100,3 3 1,1-5-148,-1 2 0,0-5 83,1-1 0,3-4-42,2 0 1,2-2-208,1-3 1,4-2-225,3-4 318,1-4 153,4 3 1,5-8 224,4 0 0,0-4 0,1-9 0,0-1 0</inkml:trace>
  <inkml:trace contextRef="#ctx0" brushRef="#br0" timeOffset="183">151 366 7951,'13'-18'-55,"-8"4"82,7 2 1,-8 3 194,2 0 0,-1 4 166,-2 2 66,-2 2-172,3 1 1,-4 1 6,0 2 1,0 3-1,0 6 0,3 2-138,0 3 1,3 5-102,-3 2-200,3 2 0,-1 0 162,4 1 0,-3 0-454,0 0 0,-3-1 242,3-3 1,-4 2-155,1-4 0,-1 0 129,1-3 1,-2-1 1,1 1 1,2-4 30,-1-2 1,0-2 191,-3-1 0,0 0 0,0 0 0</inkml:trace>
  <inkml:trace contextRef="#ctx0" brushRef="#br0" timeOffset="527">363 607 7955,'0'-9'0,"0"0"173,-4-4 0,2 2-104,-4-3 0,3 2 0,-3-3 0,4 1-9,-1-1 1,2-2 182,1 2 1,0 1-152,0 0 1,0-2-240,0-5 1,1 1-103,2-4 0,3 1 137,6-4 1,-1 0-80,3 0 1,-3 4 38,1 3 1,-1 2 6,1 3 0,-6 2 5,3 4 113,-2 4 1,-1 1 75,0 4 0,-4 5 216,1 4 1,-2 1 71,-1 5 0,3 0-154,0 3 0,1-1 81,-1 1 0,-1 0-93,3 0 1,1 1-166,3 2 1,-3-3 126,0 3 0,0-2 32,3-1 0,0 0-68,-1 0 1,1-2-515,0-1 1,3 1-139,0-4 1,-3 3 278,0-3 1,-5 0-230,5-3 0,-2-1 168,2-2 1,-3 0-139,0-3 475,-5 0 0,3-3 0,-4 0 0</inkml:trace>
  <inkml:trace contextRef="#ctx0" brushRef="#br0" timeOffset="725">601 152 8276,'-8'0'827,"3"4"-546,2 2 30,2 2-210,1 5 1,0 1 99,0 4-600,4-1 264,1 1 1,6 0-33,1 0 0,1-3-178,-1 0 1,-3-4 100,3 0-903,-2-1 1147,-1-1 0,0 0 0,0 0 0</inkml:trace>
  <inkml:trace contextRef="#ctx0" brushRef="#br0" timeOffset="1018">699 197 8492,'-4'-5'467,"-1"1"-493,0 4-7,1 0-70,4 0 57,4 4 1,1 0-145,4 2 0,-1 2-261,1-2 0,0 0 127,0 0 0,0 1-85,0-4 1,-4 1 408,1-1 0,0-2 0,-1 3 0,-1-4 614,-4 0-444,0 4 1,1-2-53,2 4 1,-1 0 2,4 3 0,-3 1-76,3 2 0,-3 1-501,3 2 1,-4 1 7,0-1 448,-1-2 0,3 4 0,1-3 0</inkml:trace>
  <inkml:trace contextRef="#ctx0" brushRef="#br0" timeOffset="1200">796 545 7726,'0'5'-113,"4"-9"0,1-5 449,3-6 1,4-1-255,0 4 0,0-4-270,-3 1 255,3-2-83,-2 4 0,3-1-114,-4 2 1,0 2-184,-1-2 218,1 2 1,0 1-129,0 0 1,0 0 79,0 0 0,-1 2-32,1 1 0,3-2 78,0 2 1,0-2 96,-4-1 0,1 0 0,4 0 0,1 0 0</inkml:trace>
  <inkml:trace contextRef="#ctx0" brushRef="#br0" timeOffset="1383">1087 90 7865,'-8'-9'-332,"-1"0"0,1 3 521,2 0 1,1 4 866,2-1-659,2 2-44,-3 5-110,8 5 1,-2 9-123,4 5 1,0 5 56,3 5 0,0 1 48,-1 7 1,-2-3-1,0 1 1,-1-2-762,1 2 0,2 1 360,-2 1 0,-1-5-558,0-6 0,0-5 122,1-4 0,1-1 611,-4-8 0,4 0 0,-2-3 0</inkml:trace>
  <inkml:trace contextRef="#ctx0" brushRef="#br0" timeOffset="1507">1202 446 7846,'5'-4'139,"3"-4"0,-4 6 48,2-4-365,2 4 0,-1-3 80,5 2 0,3 2-273,-3-2 0,3 2 371,-4 1 0,1 0 0,-3 0 0</inkml:trace>
  <inkml:trace contextRef="#ctx0" brushRef="#br0" timeOffset="1859">115 1053 7872,'-16'-9'-94,"1"0"1,3 3 933,6 0-477,2 4 0,8-4-248,2 3 1,4-3 52,5 3 1,0-4-204,9 1 1,0-1 128,2 1 1,6-2-90,3 2 1,-1-2-152,2-1 0,-1 0-265,-3 0 0,-1 3-310,-2 0 1,-5 4 346,-4-1 1,-5-1-230,-3 1 603,-2 0 0,-5 3 0,-1 0 0</inkml:trace>
  <inkml:trace contextRef="#ctx0" brushRef="#br0" timeOffset="2001">425 964 7872,'-18'18'-368,"0"3"639,1-1 0,3 5 891,2-1-744,2 2-197,1 1 0,5-4-35,1 1 1,2-1 40,1 1 0,1 0-13,2-3 0,1 0-725,5-3-41,0-4 0,3-1-553,0-4 1,0-1 255,0-2 849,-2-3 0,7 1 0,-3 1 0</inkml:trace>
  <inkml:trace contextRef="#ctx0" brushRef="#br0" timeOffset="2324">513 1089 7872,'-10'0'1456,"-2"0"-894,8 0 1,-2 1-221,0 2 0,4 2-169,-1 4 0,3 0 54,3 0 1,2 0-296,4 3 0,0 1-423,3 2 1,-1 1 181,4-4 1,-5 0-281,2-3 0,1-1 281,-1-2 0,2 0-69,-2-3 0,3 0 89,-3-3 1,0-1 78,-4-2 304,1-1-114,-4-5 0,2 0 157,-4 0 1,0 0-97,-3 0 1,-1 0 454,-2 0 1,1 3-236,-4 0 0,3 1 147,-3-1 1,3-2-77,-3 2 0,1-1-327,-4 1 0,3-1-58,0 1 1,0-1-165,-3 1 0,3-2-177,0 2 180,4-2-834,-1 3 429,3 1 618,0 4 0,3-4 0,2-1 0</inkml:trace>
  <inkml:trace contextRef="#ctx0" brushRef="#br0" timeOffset="2525">840 857 7787,'-25'9'0,"5"0"2301,3 4-1492,8 0 1,4 6-309,2 2 1,2 1-75,1 2-221,4 5-232,1 3 0,7 4-196,0 0 1,4-5-1620,-2-4 1244,3-4 0,1-4-657,-1-4 1,0-5 166,-2 2 1087,-3-2 0,-3-1 0,0 0 0</inkml:trace>
  <inkml:trace contextRef="#ctx0" brushRef="#br0" timeOffset="2726">840 955 7787,'-6'-12'343,"0"0"1,5-3-314,1 3 1,4 0 814,5 0 1,1 2-203,2-2 0,2 6-289,7 3 0,-2 4-632,1 5 1,3 5 163,0 10 1,-1 1-241,-1 5 1,-7-1 219,-2-2 1,-6 2-889,-3-3 1,-2-1 91,-1-1 930,-4 2 0,-9-4 0,-6 2 0</inkml:trace>
  <inkml:trace contextRef="#ctx0" brushRef="#br0" timeOffset="3683">875 1071 7476,'-4'-5'248,"3"1"0,-4 4 217,3 0-125,1 0-178,-3 0 269,0 0-31,3 0-157,-3 0-260,4 0 52,0 4 1,3 1-77,0 4 1,4-3-139,-2 0 96,3 0-27,1-1 0,0 2-14,0-4 1,1 0-60,1-3 0,0 3-194,4 0 1,0-1 0,2-5 1,1-1-441,0-2 816,-1-2 0,1-1 0,0-5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34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10 777 7892,'-5'0'294,"1"0"1,4-1-31,0-2-88,0 2 0,0-3 890,0 4-1100,4 0 1,1 0 108,4 0 1,-3 0-135,0 0 1,-1 0 106,4 0 0,0 0-131,0 0 0,1 0 41,2 0 0,-3-3 59,3 0 0,-2 0-22,-1 3 1,0 0 13,0-3 1,-1 2-34,1-2 0,0 2 26,0 1 1,0 0-10,0 0 1,-1 0 4,1 0 43,0-4 0,0 3 34,0-2-60,0 2-13,-1 1 0,0-1 21,-2-2-40,2 2 42,-7-3-28,3 4 0,-3 0 22,2 0 157,-2 0-23,3 0 369,-4 0-534,4 0 19,-3 0-14,3 0 0,-2-1 25,1-2-29,0 2 69,1-3 52,-3 4 13,3 0 21,0 0-102,1 0-18,4 0 1,0 0 8,0 0 0,-1 0-33,1 0 0,-3 0 33,0 0 0,0-3-110,3 0 97,0 0 0,-1 3-62,1 0 1,0 0 23,0 0 0,0-3 20,0 0 0,0 0-23,3 3 0,2 0 19,4 0 0,2-3 0,1 0 0,3 0 0,0 3 0,1-3-146,2 0 1,-3 0 23,-1 3 0,0-1 96,0-2 1,2 2-41,-5-2 1,2 2 25,-1 1 0,-3 0 50,3 0 0,0 0-60,0 0 1,0-3 77,-4 0 0,4 0-64,0 3 0,-1 0 47,-2 0 1,3 0-13,-1 0 0,1 0 1,-4 0 1,4 0-13,0 0 1,-1 0 1,-2 0 0,3 0 27,-1 0 0,4 0-26,-4 0 0,4 3 0,-3 0 0,3 0 0,0-3 1,-3 0-3,0 0 0,-2-1-42,-2-2 1,0 2-95,-2-2 0,-2 2-87,-1 1 0,-5-3-101,2 0-55,-6 0 161,1 3-603,-4 0 578,-4 0 256,-1 0 0,-4-4 0,0-1 0</inkml:trace>
  <inkml:trace contextRef="#ctx0" brushRef="#br0" timeOffset="609">1742 171 8094,'-6'-1'104,"0"-1"1,0 0 0,1 3 476,2 4 0,2 4-27,1 2-281,0 7 1,0 9 59,0 6-359,0 5 36,0 7 208,0 1-55,0 6 0,0-10-188,0-1 1,1-6-603,2-2 535,-2-8-1,7 0-878,-3-3 770,0-3-80,3 3-118,-3-8 1,1 2-1273,-1-4 1671,1-1 0,-1-2 0,-1 0 0</inkml:trace>
  <inkml:trace contextRef="#ctx0" brushRef="#br0" timeOffset="926">1751 394 8039,'0'-18'128,"0"0"0,0-3 314,0 0 1,0 2-193,0 4 1,2-2-108,3 2 1,2 1-264,8-1 311,4 4 48,-1-2-381,8 5 1,-4-4 129,5 0 0,-1 3 152,1 3 0,-1 3-4,-3-3 1,5 4-498,-5-1 1,4 2 149,-7 1 1,1 4-28,-3 2 0,-4 0 177,1 3 0,-5-2 74,-1 5 0,-1 0 350,-6 0 0,1 4-174,-3-1 1,0 2 50,0 1 1,0 1-113,0 1 0,3-2-166,0 0 1,0 0 170,-3-3 1,3-1-624,0 1 0,0-3 13,-3 2 1,0-3-228,0 1 0,0-2-354,0-1 1058,0 0 0,-4 0 0,-1 0 0</inkml:trace>
  <inkml:trace contextRef="#ctx0" brushRef="#br0" timeOffset="1284">1954 474 7983,'-18'0'-112,"4"0"337,-2 0-104,6 0 0,-3 3 118,4 0 0,3 0 211,1-3 56,3 0-527,-2-4 1,5-1-164,2-4 1,1 0 162,5 0 1,3 2-49,0-2 0,4 4 63,-2-6 0,3 6-77,1-4 1,-4 2 53,1-2 0,0 0-17,3 0 0,-4 3 40,1 0 0,-4 4-12,1-1-28,-3 2 1,-1 5-8,-2 2 1,-2 2-68,-4 1 0,-3 3 104,0 0 0,-4 1-254,1-2 0,-1-1 83,-2 2 1,0 1-216,0-1 0,0 1 71,0-1 0,1-3 331,-1 0 0,-1 0 0,-2-3 0,2 1 0,-2 2 0,3 0 0</inkml:trace>
  <inkml:trace contextRef="#ctx0" brushRef="#br0" timeOffset="1750">1936 545 7983,'0'-9'-1125,"0"1"563,4-1 421,1 0 1,1 0 140,0 0 0,-4 0 0,2 0-228,0 0 232,-3 0 64,3-4 1,-2 3 138,1-2 1,0 6 72,-3 0 219,0 0-238,0 1 50,0 1 432,-4 4-458,3 0 1,-5 4-56,3 2 0,0 5-33,3 0 0,0 5-60,0-1 0,0 2-182,0 1 0,0 3 9,0-1 0,3 1-213,0-3 1,2-1 36,-2-2 1,1 1-85,-1-4 1,-2 0-210,2-4-87,2 1 203,-4 0 56,3-4 456,-4-1-90,0-4-131,0-4 222,0 3 0,0-4-170,0 2-39,0 2 423,0-3 23,0 4-68,0-4-228,0 3 1,1-6-340,2 4 92,-2-3 73,7 1 79,-7 0 227,3 1-159,-4 4 73,4 0 1,-2-1-73,3-2 1,-2 2-19,3-2 0,-3 1-47,3-1 1,-3 2 102,3-2-267,-4 2 1,5 0-63,-4-2 216,0 2-193,-3-3-830,0 4 1059,-4 0 0,3-1 0,-2-2 0,-2-2 0,0-4 0</inkml:trace>
  <inkml:trace contextRef="#ctx0" brushRef="#br0" timeOffset="2009">1874 376 7962,'-11'0'0,"-1"0"0,0 0 494,7 0-158,1 0-214,4 0 0,4 0-467,2 0-259,2-4 394,5 3 1,0-4-59,5 2-42,-4 2 1,2-7 69,-1 2 1,2 1 18,1-1 0,-2 1 221,-1-1 0,-2-2 0,-4 2 0,3-2 0,2 0 0</inkml:trace>
  <inkml:trace contextRef="#ctx0" brushRef="#br0" timeOffset="3185">2457 242 8007,'-12'-4'84,"-2"-1"0,-4-4 0,1 1 423,-1 2-337,0-2 464,1 3 0,3-3-168,2-1 0,2 0-35,1 0-246,5 4 0,-3-3 184,4 2-740,0-2 293,7-1 151,5 0 2,0-4 206,8 3-54,1-3 0,4 1 0,1 2-1100,2-3 454,-2 4 1,3 0-512,1 0 693,-1 4 0,0-2 104,-2 4 0,-1 0 14,-5 3 0,0 0-33,-6 0 1,0 0 70,-3 0 1,-4 1 20,-2 2-3,-2 2 0,-2 4 144,-2 0 1,-2-3-96,-4 0 1,-1 0-40,-2 3 1,2-1-69,-5-2 1,3 2 68,-3-3 0,4 3 21,-4 1 1,0 3 23,-3 0 1,2 0-143,1-3 1,-1 0 70,5 0 1,-1 0 235,3 0 1,0 2-38,0 1 0,3 0-104,1-3 1,3 1 78,-1 2 0,2-2-74,1 2 1,0-1 55,0 1 0,0 1-35,0 5 0,0 0 63,0 0 0,-3 0-62,0 0 0,0 3 123,3-1 1,-1 4-115,-2-3 1,2 3-1,-2-3 1,-1-2 0,1-4 1,0 1 102,3-4-272,-4 0 174,3-3 1,-4-3 63,2 0-116,2-4 1,-3 1-266,4-6 1,0-2 89,0-4 1,3 0 149,0 0 1,3-1 77,-3-2 0,4 2-93,-1-2 0,2 1 180,1 0 1,-1 1-101,1-2 0,4 2 146,2 1 1,0 0-98,2 0 0,-1 3 8,5 0 1,-2 1-223,2-1 1,-3-1 62,3 4 1,-2 0-68,-2 3 1,-2 0 86,0 0 1,-4 1-134,0 2 0,-5 2 20,-3 4 0,1 0 27,-1 0 1,0 3 43,-3 0 1,0 0 485,0-3 0,-3 0-195,0 0 1,-1 2-150,1 1 1,1 0-58,-4-3 1,1 1 66,-4 2 1,-1-2-255,-2 2 1,1-1 80,-3 1 1,-1-3-109,-3 3 1,1-5 85,-1-1 0,0-1-70,0 1 0,2 1-98,1-4 1,-1 1-12,5-1 185,-1-2 0,7 2-102,2-6 216,2 2 0,1-11 0,0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39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8 518 7897,'0'-9'310,"-3"0"1,0 0 0,2 1-1,3 1 719,4 1 0,3 4-930,2-1 1,-1-1 201,2 1-85,2 0-380,0 3 190,7 0 1,2-4 189,-1 3-814,8-3 477,-11 4 1,14 0 63,-7 0 0,6 0-185,-3 0 242,1 4 0,-4-3 0,1 3 0</inkml:trace>
  <inkml:trace contextRef="#ctx0" brushRef="#br0" timeOffset="458">529 98 8010,'-13'-9'125,"4"5"219,0 0 1,5 9-107,4 3 1,0 5-50,0 5 0,0 1-193,0 2 0,4-1 87,2 3 1,-1 0-568,0 1 1,1 1 235,3-4 1,0-1-618,0-2 0,0-1 865,0-2 0,-1 2 0,1-3 0</inkml:trace>
  <inkml:trace contextRef="#ctx0" brushRef="#br0" timeOffset="653">794 214 8233,'-5'0'235,"1"0"853,4 0-892,0 4 1,1 2-14,2 6 0,-1 3-6,4 6 1,-3 2 87,3 3-798,0 5 349,-1-3 134,3 7 0,-3-4-1176,3 1 611,-3 3 305,3-7 152,-3 2 1,4-3 157,0-4 0,0 3 0,-1-4 0</inkml:trace>
  <inkml:trace contextRef="#ctx0" brushRef="#br0" timeOffset="892">1042 384 8258,'0'-9'1161,"0"0"-937,8 4 1,-3-3 24,12 7 0,-3-7 194,4 2-217,-1-2 0,5-1-195,-4 1 1,8-1 233,-2 0-39,1 0-1029,2 0 506,-5 4 254,4-3-1283,-8 3 689,4 0 354,-4-3 177,-1 7-101,-3-7 1,-4 7 206,-4-2 0,-4-2 0,2 0 0</inkml:trace>
  <inkml:trace contextRef="#ctx0" brushRef="#br0" timeOffset="1076">1104 107 7968,'-13'13'0,"3"5"536,-3 5-157,4 4-198,4 3 42,-2 2 1,6 0-1,-3 2-310,4-2 1,0 1 185,0 0 0,1-8-300,2 2 1,4-5 178,5 2 0,0-7-800,-3 0 0,1-5 183,1 0 639,-1-6 0,3 2 0,-4-3 0</inkml:trace>
  <inkml:trace contextRef="#ctx0" brushRef="#br0" timeOffset="1267">1342 0 7968,'-18'9'778,"5"4"0,-1 2-429,2 6 1,2 6-127,-1 5 1,1 5-8,1-1 1,4 0-1,2-6 1,-1 3-289,1-4 1,1 1-411,5-3 0,-1-1-849,4-2 687,-4 1 310,6-6-448,-3 7 0,0-10 782,-2 2 0,1-6 0,1 0 0</inkml:trace>
  <inkml:trace contextRef="#ctx0" brushRef="#br0" timeOffset="1459">1351 241 7968,'-9'0'256,"0"0"1,3 3 8,0 0 0,2 4 382,-2-1 1,2 5 107,4 1-532,0 4 1,0 1-335,0 6 1,1 4 179,2 0 0,2 1-618,3 1 0,1-1 299,0 2 1,0-2 273,0-2 0,0 0 54,-1-2 1,1-2-2121,0-4 2042,0-5 0,0 0 0,0-4 0</inkml:trace>
  <inkml:trace contextRef="#ctx0" brushRef="#br0" timeOffset="1658">1519 143 8126,'-5'0'893,"-2"4"-523,4 2 0,-3 6-263,3 3 0,-1 2 101,1 0 0,2 1-13,-2 0 1,2 3-1093,1 0 1,1 0 474,2-4 1,-2 1-385,2 0 0,1-4 806,-1-2 0,0 2 0,-3 0 0</inkml:trace>
  <inkml:trace contextRef="#ctx0" brushRef="#br0" timeOffset="1859">1528 384 7902,'-9'0'201,"4"0"1,-3 4 965,2 2-833,2 2 0,-4 2-26,2 2 0,3 5-78,0 7 1,-1 5-228,1 1 0,0 2 81,3-2 0,0 3-510,0-3 1,0 2 243,0-2 1,3-3-543,0-3 0,3-6 384,-4 0 0,5-4-241,-1-5 0,-1-4 581,1-2 0,0-6 0,3-2 0</inkml:trace>
  <inkml:trace contextRef="#ctx0" brushRef="#br0" timeOffset="2108">1607 455 7902,'0'-9'983,"0"4"-581,0 1 0,-3 6 87,0 4 1,-3 4-19,3 8 0,-2 5-44,2 4-258,0 3 102,-1 2-599,3 7 448,-3-7 0,5 7 205,2-6-535,2-2 240,3-5 0,5-3-113,2-2 1,2-6-352,0-3 1,1-2 119,0-1 1,-4-4-233,1-3 1,0-4 171,3-4 0,-4-2-119,1-1 0,-4-4 56,1-2 1,-4-2 128,-2-1 0,1 0 29,-4 1 1,3-5 278,-3-2 0,0-3 0,-3-3 0,4 3 0,-3-12 0,3 2 0</inkml:trace>
  <inkml:trace contextRef="#ctx0" brushRef="#br0" timeOffset="2266">1890 286 7489,'1'-4'-399,"2"4"1167,-2 4 1,3 9 40,-4 1-351,0 7 0,-1 2 90,-2 4 1,2 4-290,-2 1 1,2 3-287,1 1 242,0-1-551,0 1 0,3-4 303,0-2 0,1-1 225,-1-2 1,-1 2-640,4-5 1,-5-3-987,2 0 0,-1-5 510,1-1 923,-2-8 0,-1 9 0,-5-6 0</inkml:trace>
  <inkml:trace contextRef="#ctx0" brushRef="#br0" timeOffset="2417">1916 723 8124,'0'-5'248,"0"1"781,4 4-630,1 0 0,2 0-3,2 0-236,-2 0 1,10-1-353,-3-2 0,7 2 144,2-2 1,2-1-258,-1 1 1,1-1 204,-1 1 1,-3 2-1653,0-2 1752,-3 2 0,0 1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46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5050 8362,'9'0'253,"0"0"1,3 0-600,-1 0 1,5 0 26,-1 0 243,2 0 0,0 0 0,2 0 549,1 0 1,1 0-217,6 0 1,-2 0-218,8 0 0,-1 0 7,3 0 1,1 0 133,-1 0 0,1 0-92,3 0 0,-2 0 321,4 0 0,0 0-339,4 0 0,2 0-123,0 0 1,3 1-41,-3 2 1,0-2 142,-3 2 0,4-2-10,2-1 1,0 0-42,0 0 1,-1 0-23,1 0 0,2 0 79,-2 0 0,2-1 5,1-2 0,-1 1 85,-2-4 1,2 0-51,-2-3 0,2 0 20,1 0 1,1 4-73,2-1 1,-5 1 7,2-1 0,-2-1 16,2 4 0,0-3 1,0 3 96,0 1-202,0 1 0,-3-2 0,-1 0-38,0 1 0,5-2 3,-1 1 92,2-4 0,-6 5 64,-2-4 1,-1 3-77,1-3 1,-1 4-1,4-1 1,-4-1 2,1 1 0,-1-3-1,-2 3 1,-4-3-51,-2 3 0,0 0-2,0 0 1,-4 1 60,5-4 0,-8 1 46,4-1 1,-1 1 117,1 2 0,-3 1-171,1-4 0,-2 3 5,2-3 0,1 3 73,-2-3 0,4 3 158,2-3 0,-2 3-55,3-3 0,0 3-68,-1-3 1,2 1-170,-2-1 0,-1-2 39,4 2 0,0 1-64,0 0 1,0 0 86,-6-1 0,3 1-86,-6 2 0,2 2 125,-2-2 0,-1-1 115,-1 1 0,0-3-126,3 3 0,1-1 8,-2 1 1,0 2 65,0-2 1,1-1-113,2 1 1,-3-1 10,1 1 0,-1 2-9,3-2 1,0 1-1,-3-1 1,3 2 38,-3-2 1,-1 1-38,2-1 1,-5 2 83,2-2 1,-4-1-58,-2 1 1,0-3-78,-3 3 0,2-3 36,-2 4 1,0-5-2,-4 1 0,1 1 0,0-1 1,-2 1-8,-1-1 0,1-2 76,-4 2 1,-1 1-1,-2-1 1,0 1-61,0-1 1,0-1 1,0 4 0,-4-3 273,1 3-142,-4-4 1,2 5 77,-4-4 1,0 0-87,0-2 1,0-5 19,0-2 1,-1-3-129,-2-3 0,-1-6-149,-1-5 0,-2-4-19,4-3 1,-3-2 93,3-7 1,-4-2-2,1-7 0,1 2-83,-1-5 1,3-2 98,-3-4 0,4-3-308,-4 0 1,3-7 328,-3-1 1,3-3 6,-3 9 1,3-2 10,-3 4 0,3 3-6,-3 0 0,3 4-171,-3 3 1,1-3 146,-4 3 0,3-3 8,0 0 1,0 0-4,-3 3 0,-1-2 29,-1 5 1,1-4 1,-2 4 0,2-1 19,1 4 0,1-5 90,-1-1 1,1 0-114,2 0 0,-1-2 7,4-4 1,0 0 24,3-7-273,0-1 1,0-3-156,0 5 227,0 0 0,0 4 106,0-1 0,0 3 109,0 9 0,0 0-80,0 9 0,-1-1 6,-2 4 1,1 3-71,-4 2 43,1 3 21,0 0 0,-3 1 375,2 3 0,-2-2-384,-1 4 0,3-3 172,0 4 1,1-2-154,-4 1 0,1 0 285,2-3 0,-2-2-371,2 2 1,-1-4-74,1-2 0,-1-3 121,1 4 9,-2-5 1,0 6 138,2-1 0,-2 1-90,2 1 0,1 5 82,0 1 1,2 3-64,-3 3 0,3 3 97,-3 3 0,4 1-82,-1 2 0,1 2 101,-1 4-172,2 0-1,-3 0-266,4 4 201,0 1-174,0 1 105,0 2-298,0-3-601,0 4 643,-4 0 1,2 4-124,-4 1 0,0 6-19,-2 1 0,-4 5 146,0 1 0,-3 0 190,4 3 1,-4-3 13,3 0 0,1-4-582,5-2 223,-1-2 331,6-5 0,2-2 246,7-6 0,1-2 0,4-8 0,-4-1 0</inkml:trace>
  <inkml:trace contextRef="#ctx0" brushRef="#br0" timeOffset="168">4754 27 7971,'-9'0'11,"2"0"360,-2 0 1,2 5-46,-4 4 1,-2 4-191,1 5 0,-3 4 35,4 2 0,-4 2-155,3 4 0,-3 1 93,4 1 0,-4 6-637,3-2 1,-3 2 286,4-3 0,0 0-375,5-2 1,-1-4 49,4-5 566,0-6 0,11-5 0,2-4 0</inkml:trace>
  <inkml:trace contextRef="#ctx0" brushRef="#br0" timeOffset="282">5001 268 7971,'9'0'-220,"0"0"0,0 1 250,0 2 0,-1-1-613,1 4 0,-3-1 583,0 1 0,0 2 0,3-3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08:59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2871 125 8162,'-1'-5'841,"-2"2"-8,2 2-907,-3 1 91,8 0 1,-1 0 404,6 0-210,-3-4 1,8 3-90,-2-2 1,3 1 119,5-1 0,4 1 30,5-4 0,3 3-30,3-3 0,4 3-423,3-3 1,-2 0 163,1-2 0,0-1-106,3 0 1,2 0-13,1 0 0,-3 3-82,0 0 0,-4 3 20,-4-3 1,-2 4 133,-2-1 1,-1 2-18,-5 1 0,-3 0 41,-2 0 0,-1 1 19,-2 2 1,1-1-41,-8 4 1,0-3 283,-5 3-109,2 0 0,-7 3 245,2 0 1,-2 1 88,-1 1 1,0 3-158,0 4 0,0 8-86,0 4 1,0 4-51,0 5 0,0 2 232,0 3 0,1 2-80,2 2 0,-1 5-377,4 7 1,-1 1-129,4 1 0,-4 5 131,-2 1 1,1 7-391,-1 2 0,0 1 484,-3 0 0,0-5-236,0-2 0,0-1 70,0 4 0,0-5 133,0 0 0,0-5-266,0 2 1,0 0 123,0-1 0,0-2 12,0-4 1,1-6-176,2 0 0,1-5 180,2 0 0,2-6 163,-3 0 0,0-7 75,1 0-47,0-1 1,-1 1-187,-2-3 188,2-5 0,-4-2 239,2-4 1,-3-3-203,-3-4 1,1-3 196,-4 1 1,0-2-63,-3-1 0,-1-3 38,-1 0 0,0-4-163,-4 1 1,0-2 109,-2-1 0,-2-1-131,-2-2 0,3-2 18,-3-4 0,0 3 29,0 0 0,-6 1-98,0-1 1,-1 1 11,1 2 0,-6 2-131,-3-2 1,-5 2 97,0 1 0,-2 1 44,-2 2 1,0 2-82,-2 4 0,-2 3 66,-4 0 0,-4 4 130,-2-1 0,2 1-128,1-1 1,-5 1-241,0-1 1,-4 2 314,0 1 1,3-1 167,0-2 1,-3 2-75,0-3 1,-1 0-99,-2 1 1,5-1-96,2 1 1,-4 2 101,3-2 1,-2-2 12,2 2 1,1-1-10,2 1 0,-4 1-842,1-4 1,-3 3 260,0-3 1,3 2 84,1-2 1,-4-1 335,3-5 0,1 2-108,2-2 1,2-2 251,1-1 0,0 1 21,6-1 1,-1 1 63,1-1 1,3-1-20,6 4 1,1-3-282,5 3 42,0 0 0,3 3-30,3 0 0,4-3 43,2-1 0,3 1 80,0 3 0,4-4-244,1-2 1,4 1-96,-1-1 0,7 1-78,2-1 209,-2-2 0,5 3-1569,0-4 565,4 0 1,5 0 410,-1 0 0,1 0 229,0 0 1,0-4 207,0-2 0,0-2 329,-1-1 0,1-1 0,0-1 0,4 1 0,1-3 0</inkml:trace>
  <inkml:trace contextRef="#ctx0" brushRef="#br0" timeOffset="366">662 2623 8106,'-18'-4'4572,"0"3"-5441,5-3 0,0 4 312,4 0 1,0 1 175,0 2 1,1 2 290,-1 4 0,-1 0 220,-2 0 1,1 4-236,-3 2 475,-5 1-232,0 6 0,-6 1-233,2 8 1,-3-4 57,-1 3 0,2-6 688,1-3-471,-1 2 1,2-5 43,-4 3 0,4-6-121,-1-3 1,5 1-14,-2-1 0,-1 0-30,2-3 0,0 0 23,5-1 0,-1-2-77,1 0 1,2 0-82,2 3 0,1 0 117,1 0 0,4 0-18,2 0 1,3 1 1,3 2 0,4 1-18,8 2 1,0 1-75,9-1 1,2-1 86,4 1 0,4-4-47,2 1 1,0-4 39,5 1 1,0-5 27,3 5 0,1-3-161,-1 3 0,-3 0-194,0 0 1,-1 0-1022,-2 0 0,1 1 1334,-4 2 0,-3-2 0,2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03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636 1318 9485,'-11'-7'0,"0"0"1786,0 2-1771,0 2 0,-2 8 162,-2 2 0,2 3-238,-6 1 0,4 5 69,-3 3 0,-1 1-92,-3-2 0,-1 5 90,1-1 1,-1-3-45,-3 3 0,1-2-35,-5 2 0,4 0 59,-4 1 1,4-5 95,-4 1 1,6-5-70,-3 0 0,4 3 38,1-3 0,3 0-26,0-6 0,6 1 8,-2-1 1,4-2 6,3 2-153,-2-6-340,9 8 155,-4-9 55,5 4 121,0-5 204,5 5 0,1-2-146,5 4 1,1-3 133,-1 3 0,0-3-76,0 3 1,0 1 98,0 3 0,1 0-35,-1 0 1,4 0-37,0 1 0,-1 3 95,-2-1 0,2 3-86,1-3 0,0-1 2,-4 2 1,4 1-3,0-1 0,4 0 2,-4-4 0,0 0-61,-4 0 0,0 0-139,0 0 0,-1-3 89,-3-1 0,3-3 69,-2 3 1,-2-3-64,1 4 0,-3-6 10,4 2-113,-6 2 104,8-5-179,-4 4 206,5-5 1,-3 0 2,-1 0 0,-3 0 15,3 0 1,-3-1-29,4-3 0,-1 2 69,4-6 1,0 1-64,0-4 1,2 1 97,2 2 0,1-2-79,2 3 1,4-3 8,-4-1 1,5 1-44,3 3 1,-3-3-137,3 2 1,-2-2-11,-2-1 0,0 1 148,1 3 1,-5-2-15,1 5 0,-5-4-12,0 0 0,-1 3 99,-2 2 1,0-2-97,0 1 0,-3-4 160,-1 5 1,-3-2 0,3 1 1,-3 3 234,4-3-154,-6-2 1,4 5-141,-2-3 0,-3 1 59,3 0 10,-3 1 329,-1-3-42,0 5-207,0-4-210,0-3 0,-4-4-25,1 0 1,-6 0 124,2 0 0,-3-4-112,-1 0 0,-6 0 88,-1 4 1,-3-4 19,-2 0 0,-4 0-49,-3 4 1,-2-4 173,-1 0 0,0 0-5,4 4 0,0 0 95,3 0 0,4 1-269,-1 3 0,6-2 54,6 5 0,0-3-472,-1 3 1,5 0 37,0 4-545,4 0 658,-2 0 0,6 0 268,3 0 0,2 5 0,5 1 0</inkml:trace>
  <inkml:trace contextRef="#ctx0" brushRef="#br0" timeOffset="2284">804 1430 7815,'-11'-2'0,"0"0"-280,-1-2 0,5-3 1351,0 3-419,4-5-310,-7 3 1,8-3-64,-6-2 0,6 3-151,-2-7 0,2 2 134,-2 2 1,3-4-278,-3 0 1,3-4 76,1 0 1,0-1 154,0 1 1,0-3-110,0 0 1,-2-1-225,-1-3 0,0-2 54,-4-2 1,4-6 104,-1-1 1,0-6 30,0-2 1,0-1 11,4-6 1,0 7-210,0-3 0,4 6 62,0-3 0,0 5 179,0 7 1,-3 1-40,3 2 1,-3 6 92,-1 6 0,0 4 24,0-1 1,0 6-129,0 2 1,0 3 79,0-3 87,0 4 60,0-2-38,0 5-364,0-5 44,0 4-163,0-4 166,5 5 1,-2-4 51,4 1 1,-3-1-96,3 4 100,1-5 1,3 0-11,0-2 1,0 0-9,1 4 1,2 0 27,1-4 0,4 4-71,-4 0 1,5-4-5,-2 0 0,3 2-88,2 1 1,-1-1 127,0 2 1,1-5-157,-1 4 0,4-1 129,0 2 1,4 2-43,-4-3 0,1 3 21,-1 1 0,-1 0 22,5 0 1,-5 0-32,1 0 1,1 0 122,-1 0 1,5 0 76,-1 0 1,3 0-161,5 0 1,5 0 612,5 0 1,11 0-74,0 0-233,11-10 12,-2 2 0,14-8 72,0 5 1,7 0-268,0 0 0,3-1 117,-6 1 1,4 1-384,7 3 1,-5-2-300,4 5 0,-3-3-5,0 3 0,2-3 90,2 3 0,-3-5 169,-5 2 1,5 1 1,3-2 1,-4 2 54,-4-1 0,5-3 105,-5 2 0,8 2-74,-1-1 1,-5 4 177,-2 0 0,-1-2 78,5 1 0,0-4-131,0 5 0,0-5 8,-7 5 0,6-5-28,1 4 0,-1 1-63,-7 3 1,2 0 55,-5 0 1,0 0-250,-4 0 1,3 0 237,-3 0 0,1 0 51,-8 0 1,-1 3 66,-3 1 1,4 1-114,0-1 1,-4-2 167,-4 6 1,-3-6-90,3 2 1,0-3 171,4-1 1,-4 0-56,1 0 1,-6 0-109,2 0 1,-2 0 17,1 0 1,0 0 18,4 0 1,-5 0-70,2 0 1,1 0-9,-2 0 1,-3 0 113,-4 0 1,0 0-78,4 0 1,-2 4 234,-1 0 0,-4 1-262,-4-2 0,0-2 336,-1 3 0,1-3-206,-1-1 1,2 0 117,3 0 0,-3 0-155,2 0 0,2 0-26,-2 0 0,2 0 47,-2 0 1,-5 0-15,6 0 1,-1 0-158,8 0 0,0 2 100,0 1 0,-2-1-165,-2 1 0,7-1 98,-4-2 1,4 0-133,-3 0 1,-1 0 91,1 0 0,1 0 32,3 0 1,-7 0-133,3 0 1,-3 0 71,3 0 1,0 0 158,0 0 0,0 0-118,-1 0 1,1 0-2,0 0 1,0 0 98,0 0 1,-1 0 245,1 0 0,3 0-9,-4 0-265,9 0 1,-13 0 0,4 0 1,1 0 9,-4 0 0,3 0-33,1 0 1,-1 0-132,1 0 0,-1 0 111,-3 0 1,1 0-107,-4 0 1,4 0 89,-1 0 0,-1 0-5,1 0 98,-5 0-76,8 0 1,-9 0 0,2 0 0,0 0 5,-3 0 1,7 0 13,-3 0 1,-1 0 14,0 0 0,-2-2-12,-1-1 1,-2 1 1,-2-1 0,-1 1-180,-3 2 167,-2 0 1,0 0-227,-6 0 218,1 0 0,-1 0-10,-3 0 1,-4 0-9,-3 0 1,2 0 2,-3 0 1,-2 0-7,-1 0 0,-6 0 31,-1 0 0,-5 0 14,5 0 121,-6 0 10,3 0 1883,-5 0-2117,5 0 1,1 0 124,5 0 1,2-3-1,2-1 125,3 2-217,3 0 0,2-1 69,-1-1 1,4 0 14,0 4 1,0 0-12,-3 0 1,-1 0-149,0 0 1,-1 0 53,-2 0 1,-3 0-45,-5 0 1,0 0-60,1 0 1,-5 0-15,0 0 543,-4 0-175,2 0 691,-5 0-795,-5 0 8,4 0-199,-9 0 267,8 0-294,-2 0 216,-1 0-103,3 0 35,-3 0 116,5 0-8,-5 0 187,4 0-393,-4 0 133,0 0 0,4 1-147,-3 3 1,3-1 139,1 4 0,0 2-61,0 6 0,0 2 39,0 5 0,-1 2-124,-3 2 0,3 6 163,-3 5 0,-2 4-7,-2-4 0,2 4-136,-1-3 1,1-1 82,-2-4 0,2-4-236,2-3 0,3-3 84,-3 0 0,3-2-550,1-2 1,0-3-151,0-5-1397,0 0 863,0-5 849,0-1 0,0-6 86,0-3 1,0-2 467,0-5 0,-5-5 0,-1-2 0</inkml:trace>
  <inkml:trace contextRef="#ctx0" brushRef="#br0" timeOffset="2693">11834 536 8009,'0'7'488,"0"3"0,1-9-249,3 3 0,-2 1 181,6-2-49,-6 1-125,8 1 0,-7-3-16,4 6 1,-1-4-21,2 3 1,2-1-29,-3 2 0,-1 2-20,2-3 0,-1 3-101,4 1 1,-3 0 28,-1 0 1,1 1-201,3-1 1,-4-4-148,1 1 191,-1-6 1,1 7 88,-1-5 0,-1 1 15,2-2 1,2-2-146,-3 3 0,-1-3 116,2-1 1,-5 4 304,5 0-166,-6 0 211,8-4-68,-9 0 112,4 0-259,0 0 71,-3 0-103,3 0 1,-4-2-8,3-1 1,-3 0-128,2-4 0,0 3 71,1-3 0,-3-1-36,3-3 1,1 0 11,-2 0 0,6-1-18,-2 1 0,3-1-170,2-3 0,7-2 72,4-6 0,6-4-269,1-3 0,7-2 146,4-1 0,-2 4-1194,-2 3 0,-2-1 1408,-2 1 0,1-5 0,-1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1:59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1 6447,'-12'11'0,"6"0"0,1 0 0</inkml:trace>
  <inkml:trace contextRef="#ctx0" brushRef="#br0" timeOffset="622">34 79 8131,'-11'0'359,"1"-1"746,3-3-938,2 3 0,5-4-150,10 5 1,2 0 0,10 0 0,1 0-136,-1 0 187,0 0 1,2 0 0,1 1 95,1 3 0,0 1 14,-4 2-434,1 3 0,-1-7 1,0 3-14,1-1-47,-1 4 1,-3-8 0,-2 4-148,-1 0 59,-1-4 1,-4 4 98,0-5 0,-3 0-334,-1 0 477,-4 0 1,0 0 160,-6 0 0,1 0 0,-11 0 0,2 0 0,-3-5 0,3-1 0</inkml:trace>
  <inkml:trace contextRef="#ctx0" brushRef="#br0" timeOffset="807">280 90 8131,'-6'0'162,"-4"0"0,7 0 166,-4 0 1,4 6-30,0 6 1,-2 5 39,1 9 1,0 4 0,4 7-59,0 4-201,0 7 1,5 7-357,3 4 250,-3 6 0,5-7 1,-3 4 202,3-1 0,1-6-26,0-7 1,0-3-1,1-4-1968,-1-4 883,5-7-700,-4-3 767,9-10 867,-8-1 0,8-9 0,-4-2 0</inkml:trace>
  <inkml:trace contextRef="#ctx0" brushRef="#br0" timeOffset="1129">637 302 8131,'-18'15'681,"-1"0"0,4 5-241,-4-1 1,6 3 0,-1 3 152,5 1-466,5 5 0,4-6 42,0 4 0,1-3-110,2 4 0,4-5 104,4 1 1,0-2-468,0-2 1,4-5 205,0-2 0,0 0 160,-4-4-17,5-2 1,-3-9-945,1 0 0,3-3 80,-3-4 512,1-5 1,-4-11 5,1 1 0,-2-2 58,-3-2 1,-2 3-3,-5-3 1,0-2 569,0 2 1,-1 2-219,-3 5 0,-6-1 454,-5 5 1,-1 0-259,1 4 1,2 1 80,-6 3 1,2-2-416,-2 5 1,-1 1 99,5 3 1,0 0-435,4 0 201,0 0-1702,5 0 938,1 0 928,15 5 0,-3-4 0,9 4 0</inkml:trace>
  <inkml:trace contextRef="#ctx0" brushRef="#br0" timeOffset="1344">860 168 8156,'-11'7'2147,"5"3"-953,-4-4-678,9 10 0,-4 2 244,5 8-517,0 3-111,0 5 1,0 3 187,0 0-88,0 0-192,5 2 0,-3-3-147,6 5 1,-1-6-140,4 3 0,1-4-961,-1 0 0,0-2-709,0-2 1391,0 2 162,0-8 1,-1-1-539,-2-4 220,2-5 681,-9-3 0,4-6 0,-5-5 0</inkml:trace>
  <inkml:trace contextRef="#ctx0" brushRef="#br0" timeOffset="1587">849 436 8131,'0'-29'843,"0"-1"-701,0 5-36,0-2 1,0 6 106,0 2-71,5-2 255,1 4-385,6-6 0,4 5 56,2-1 0,3 5-5,2-1 0,-1 4-140,0 4 1,1 2 59,-1 5 0,-1 2-125,-2 6 0,-3 4 118,-5 11 1,-1 4 25,-3 3 0,-2-1-2,-5 5 0,-1-4-257,-3 3 0,-3 1 282,-8-5 0,1 2-72,-4-1 1,-1 1 159,-3-5 1,1-3-131,2-5 0,-1-4-415,5 1 1,1-8-38,2-3 357,1-3 112,5-6 0,1-11 0,5-8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0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1 268 7627,'0'-6'841,"0"-4"-630,0 4 88,0 0-82,0-4-40,5 9 0,-3-8 52,6 5-70,-6-4 1,8 5 158,-2-4-262,2-1 124,6 2 1,-4 0-94,3 2-104,2 3 161,1-4 0,5 5 59,3 0 1,-5 0 18,5 0-564,-4 0 218,5 0-1,-5 0 232,0 5-271,1-4-39,-1 4 284,0 0-152,1-4 0,-1 4-235,0-5 145,1 0-114,-1 0 125,0 0 0,-3-1-30,0-3 0,-1 2 81,5-6 0,-1 2-88,0-1 0,1-2 68,-1 5 0,-4-1-123,1 2 0,-4 1 123,4-1 0,-6 2-218,2 1 1,-6 0-13,-2 0 0,-3 1 182,3 2 1,-4 0 166,1 4 0,-3-3 0,-1 4 0,0-1 0,0 4 0</inkml:trace>
  <inkml:trace contextRef="#ctx0" brushRef="#br0" timeOffset="284">660 23 9055,'-5'-11'-41,"3"5"0,2 1 279,8 5 1,2 0-55,1 0 1,4 0-130,0 0 1,4 0-1,0 0 1,2 3 133,1 1 0,1 3-172,-1-3 1,-3 5-123,-1-2 1,0 3-73,0 1 1,2 1 79,-5-1 0,-1 0-16,-7 0 1,2 0 96,-5 0 0,-1 1-37,-3-1 0,0 0-32,0 0 0,-8 1-125,-4 3 1,-2-2-107,-1 2 0,1-2-608,-5 2 924,1-2 0,-5 3 0,1-5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3:26:32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45 413 7807,'-17'0'1733,"4"0"-95,6 0-1199,4 0 145,-2 0-319,15 0 1,1 0-46,8 0 1,3 0-14,1 0 0,0 0 326,7 0 1,-2 0-122,2 0 1,6-1-201,-2-3 1,0 3-198,-4-3 1,-1-1 82,-3 2 0,-4-2-254,0 1 1,0 3 175,-8-3 1,1-1-1384,-4 1 804,1-4 0,-1 3-497,0-3-401,-5 3-300,-1 5 0,-14 0 1757,-2 0 0,-7 5 0,0 2 0</inkml:trace>
  <inkml:trace contextRef="#ctx0" brushRef="#br0" timeOffset="242">123 279 7826,'-11'0'2893,"0"0"-2418,5 5 1,1-2 272,5 4 1,0 2-261,0 6 1,0 0-96,0 7 0,0 2-187,0 5 0,0 5-11,0-1 0,3-2-325,1 7 120,5-11 0,-7 6-907,6-7 0,-5-3 589,5-1 0,-5-1-1406,5-6 1,-1-4 165,5-3 1568,-6-6 0,4-2 0,-4-6 0</inkml:trace>
  <inkml:trace contextRef="#ctx0" brushRef="#br0" timeOffset="484">324 157 7812,'-6'0'0,"-3"1"1272,5 3 0,-3 2 0,3 5 1095,2 0 1,0 4-1245,2 0 1,2 8-539,1 0 1,0 6-169,4 1 1,-3 4-108,4 3 0,-5 0-302,5 8 1,-6-2-106,2 9 0,-3 0-77,-1 4 0,0-1-29,0-3 1,0-6 184,0-5 1,0-5-1363,0 1 1,0-7 610,0-4 1,1-8-3042,3-3 2209,-3-2 1601,9-7 0,-4-6 0,6-6 0</inkml:trace>
  <inkml:trace contextRef="#ctx0" brushRef="#br0" timeOffset="717">637 11 7827,'-15'19'4813,"0"0"-4199,0 4 1,9 2 1963,2 5-1788,3 5 0,-3 0 650,0 6-1016,1 0 1,3 4-585,0 0 1,0-6 131,0-1 1,3-4-547,1 0 0,5-6 473,-2-2 1,3-7-1523,1-4 0,0-4 822,1-4 1,-1-2-2943,0-5 3743,0-5 0,5-6 0,2-6 0</inkml:trace>
  <inkml:trace contextRef="#ctx0" brushRef="#br0" timeOffset="891">826 0 7803,'-5'16'3760,"-1"-3"0,-5 12-2661,0-3 1,1 3-74,3-3 0,-2 5-527,5 3 0,0 6-43,4 1 0,0 4-713,0-4 0,0 1-707,0-5 0,5 1-3398,3-1 2973,2-4 0,1-2 1389,0-5 0,5 1 0,2-1 0</inkml:trace>
  <inkml:trace contextRef="#ctx0" brushRef="#br0" timeOffset="1133">1038 514 7807,'-16'5'3067,"4"1"0,-4 5-386,5 0-1121,4 0 1,1 1-729,3-1 1,1 4-976,-1 0 1,1 4 139,2 0 0,0 3 159,0 4 1,4-2 57,0 2 0,3-1-1096,-3 1 0,3-3-119,-3 3 1,5-6-625,-2-1 1,-1-5-2306,2 0 2995,-1-1 0,4-7 935,1-2 0,-1-13 0,0-3 0</inkml:trace>
  <inkml:trace contextRef="#ctx0" brushRef="#br0" timeOffset="1358">1295 469 9555,'-3'11'204,"-1"0"1,-5 2 1043,2 2 0,0 2 1649,0 5 1,5 2-1042,-2 2-1403,3 3 0,1 0-104,0 1 0,0-1-157,0 0 1,5 0-167,2-3 1,3-4 72,1 1 0,4-2 0,0-6 1,5 0 103,-2-4 1,3-5-287,2-2 0,3-4-459,0-4 0,0-6-602,-4-5 0,4-5-917,0 2 0,0-5 1069,-3-3 0,-1 3 992,0-3 0,1 2 0,-1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12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90 190 8183,'-17'0'101,"-3"-4"0,5 0 0,1 2 1089,2 1-700,6 1-458,1-5 0,14 2 97,6-4 0,6-1-153,6-3 1,2-1 81,9-3 0,-4 2-132,3-1 0,-2-3 69,-1 3 0,-2-1-255,-2 4 0,-3 1-438,-5 2 0,3 0 342,-3 4 1,2 0-344,-9 4 148,0 0 299,-4 0 0,-6 1 252,-5 3 0,-5 1 0,-6 2 0,-2 2 0,-2-5 0,3 3 0,-3-3 0,3 3 42,1-3 0,-4 4-82,0-5 1,-4 5 166,4-5 1,-1 6 25,1-1 1,2-1 249,-6 4 0,2-2-100,-2 6 0,-1-3 113,5-1 0,-3 5-223,3 3 1,-4-2-74,4 2 1,1 0-146,2 3 1,-3 0 63,1 1 0,0 0 123,7 3 1,-2-2-41,5 2 0,-3 1-404,3-1 1,-3-3 107,3-5 1,0-4-127,4 1 1,0-3 50,0-1 0,0-3-349,0-1 338,0-4 52,0 2 199,0-5 1,0-5-99,0-3 1,1-5 11,3-2 1,-1-4 301,4 4 1,-3-3 10,3 3 1,1-5-22,3 1 0,0 3 43,0 1 1,0 3-116,0 1 1,2-1 61,2 1 0,-3 4-95,3-1 0,1 6 16,-1-2 0,0 3 27,-4 1 1,4 5-133,0 2 1,0 7-4,-4 1 0,-4 4 0,-1-3-58,-1 1 38,4 2 1,-8 3 0,3 0 0,-3 1-70,-1-1 0,0 5 106,0 3 1,0-1-215,0 0 1,-1-3-73,-3 4 190,-2-5 0,-5 2-153,0-4 1,0-1 172,0 0 0,-1-4-45,1-4-611,5-6 146,-4-3 116,4-5 453,-5-5 0,4-6 0,4-8 0,-2-7 0,1-4 0,0-1 0,4 2 0,0-4-117,0 3 0,0-1 259,0 2 0,0 1 191,0 6 0,0 5 675,0 2-391,0 7-225,5 3-22,-3 5-416,7 0 0,-4 2 158,3 1 0,2 0 64,-3 4 0,-1-3-320,2 3 1,-1 0-658,5 0 1,-1-2 101,0-5 1,0 0 698,0 0 0,5 0 0,2 0 0</inkml:trace>
  <inkml:trace contextRef="#ctx0" brushRef="#br0" timeOffset="342">592 268 7931,'0'-6'896,"0"1"-679,0 5-832,-5 0 241,-1 5 13,-5 1 1,0 5 193,0 0 0,-1-3-68,1-1 0,0-3 190,0 3 1,0-3-33,0 4 1,-1-2 188,1 1-68,5 3 0,-4-7 82,3 4 1,-3 0-116,-1 5 0,3-1 510,1 0 0,3 1-239,-3 3 0,4 3 285,-1 4 1,3-1-152,1-2 1,5 0-163,3-4 1,3 0-114,4-4 1,-1-4-97,9-4 1,-1-1-79,12-2 1,-3-7 157,6-4 1,1-1-636,0-7 0,-1 4 274,-4-3 0,-4 4-604,-3-1 0,-3 3 363,0 1 0,-6 3 477,-2 1 0,-3-1 0,0-3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14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1156 34 8264,'6'-6'-1679,"1"-3"1773,-4 5 1,-1-1-24,1 1 232,-1 3-295,2-4 166,-2 5-155,3 0 0,-4 0 203,3 0-191,-3 0 1,4 2 63,-5 1 44,0-2 1,1 8-78,3-5 1,-3 1-104,3-1 147,-3-3-372,-1 9 212,0-4-246,0 5 1,-4-3-309,1-1-3,-1-5 611,-1 8 0,4-7 0,-3 4 0,-2-4 0,0 2 0</inkml:trace>
  <inkml:trace contextRef="#ctx0" brushRef="#br0" timeOffset="2017">6 1106 7955,'-6'-7'1198,"6"2"-1121,6 5 19,1 0 0,2 0 19,-1 0 1,7 0-191,3 0 0,3 0 115,2 0 1,4 4-21,3 0 0,2 0-62,2-4 1,-1 0-186,1 0 1,3 0 28,0 0 1,5-4-200,-1 0 1,3-3 68,0 3 0,1-4-234,-1 5 121,1-6 325,0 8 0,-4-8 116,0 5 0,-7 1 0,0 3 0,-1-5 0,-4-1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15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90 8313,'-11'0'1039,"5"0"-1045,1 5-68,0 6 188,4 12 0,-4 2 0,5 4 0,-4-3-102,0 4 1,1-1-41,3 0 1,0-1-262,0-6 0,3-3 44,1-1 1,1-4-284,-1 1 0,-3-7-212,3 0-79,2-6 819,-5 3 0,9-5 0,-4 0 0</inkml:trace>
  <inkml:trace contextRef="#ctx0" brushRef="#br0" timeOffset="300">34 135 8438,'5'11'576,"-2"1"-380,4 3 1,1-2-255,3 2 265,0 2-161,0-5 1,0 5-149,0-6 0,2 0-145,2 0 161,-3-5 1,5 3-61,-2-5 0,-2-1 132,2-3 0,-3 0-42,-1 0 0,0-3 27,0-1 0,-3-5-20,-1 2 1,-4-3 17,1-1 0,-3 0 83,-1-1 0,0 1 6,0 0 0,0 0 12,0 0 1,-1 0 68,-3-1 0,1 1-111,-4 0 0,3 0 10,-3 0 0,4 0 17,0-1 0,-2 5-309,1 0 0,0-1 104,4-3 0,0 0-468,0 0 0,0-1 618,0 1 0,5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19.759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12 112 8398,'-7'-5'313,"2"4"349,5-4-702,0 5 172,5 5 0,0 1 42,3 5 0,2 2-137,-3 1 0,3 4 1,1 5-1,0 2-66,0 1 0,1 1-446,-1 0 1,1-5-207,3 0 1,-1-4 323,4-7 1,0-1-110,0-3 1,3-3 465,-2-8 0,2-12 0,1-8 0</inkml:trace>
  <inkml:trace contextRef="#ctx0" brushRef="#br1" timeOffset="357">503 11 8459,'0'-6'475,"-5"1"0,2 5-301,-4 0 0,-4 5-165,-4 3 1,0 2-1,4 2-45,0 3 0,-4-1-76,0 4 191,0 1 0,4-1 1,-2 1-148,-2 1 0,3-3 103,-3 2 1,4-6-300,4 2 238,-3-2 0,5-6-372,-3 1 255,3-6-276,5 3 31,0-5 614,0 5-302,0-4 137,0 9 1,0-2 179,0 7 0,0-3 153,0 3-229,0 2 0,0-3-34,0 4 1,0-4-42,0 1 0,0 2 202,0 2 0,0 2-173,0 1 1,2 1-141,1-1 1,0 2 153,4 2 0,-4-2-435,0 6 0,2-5-104,-1 1 1,3 1-105,-3-1 0,1 0 277,-1-3 1,-2 2 104,6-3 0,-4 3-592,3-7 1,-5 2 719,2-1 0,2 2 0,-4-4 0,3 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2:23.12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101 12 22289,'-39'0'-512,"7"-2"0,12 0-916,11-2 1,14 0 3416,14 4-2068,2 0 1,6 0 0,1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6:12:43.3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112 414,'-18'-10,"-1"2,-1 5,4 6,0-1,5 3,5-5,1 0,5 10,0-8,10 13,2-10,10 2,-3 2,-1-5,1-1,3-3,1 4,-1 0,5 0,3-4,2 0,2 0,-3 0,2 0,3-4,9 0,5-4,2 0,2-2,2-1,1 0,3 0,-3 0,2-1,1 1,3 0,0 0,8 0,-6-4,-2 0,1 0,7 4,-3 0,9-5,-4 3,5-2,-7 3,0 1,1 0,10-1,-4 1,0 0,-4 0,-3 0,1 1,3 2,1-2,-1 3,-3 1,-2-2,4 6,0-2,2 2,-2-2,-1 3,-2-3,1 2,2-2,3 1,-2-4,-2 3,1-3,-7 3,4-3,-5 4,6-6,-5 6,0-1,0 4,-5-5,-1 4,-6-3,-3 3,1 1,-3 0,2 0,-2 3,-5 1,-1 0,1-4,-5 1,-3 3,1-3,0 3,-1-2,-4 2,-3-3,0 3,-4-3,4-1,-5 2,1 1,-7-2,0 3,-4-3,4-1,-6 5,8-3,-3 3,4 0,-5-4,-1 9,-4-4,-1 5,5 0,0 5,3 3,-3 2,-3 5,-1 0,0 1,-8-1,3 3,-3 5,0-1,-1 1,1-1,3 0,-3 1,0-1,1-3,2 0,0-1,0 0,0 4,5-4,-1 4,-1 0,-3 1,3 0,-3 4,3-4,2 13,-1-2,-5 2,3 7,-6 1,1 4,-4-4,0 3,0 1,4-2,-1 3,1-3,-4-1,0-11,4 6,0-10,1 5,-2-5,-1 2,1 2,3 0,2-1,-3 1,-1 0,2-1,-1 1,2 0,-1 1,-2 2,-3 3,3 5,-3 4,-1 2,0 10,0-3,0 1,0-3,0-3,5-4,-3 1,3-8,-5 3,3-4,1 0,5 3,-8-9,8 4,-6-6,5 1,-5 0,5 3,-4 0,3 4,-3-3,3 5,-3 2,0 0,1 10,-3-5,6 2,-6-4,2-7,2-2,-5 0,8-4,-5 2,-1 3,2-5,-3 12,1-2,-2 2,-1-2,0 1,0 3,0-3,0 3,2-8,1 1,-1-10,1 2,-1-3,-1 2,3 1,-2 0,6-1,-6-4,3 4,-1-9,-1 6,5 0,-4 4,3-3,-3 3,1 4,-2 15,4 3,4 7,-1-8,-3-10,-1-7,-2-8,-1-2,4-6,-5 1,7-1,-5 1,0-6,1 4,-4-4,4 2,0-4,-4 1,3-1,-3 4,-1-4,4 0,-1-4,1 4,-4 0,0 0,0 0,0 0,0 0,-5 2,4-5,-4 0,0-2,-2-3,-3-2,-2 5,-2-3,-1 4,0-4,-1 3,-3-3,3 3,0-8,0 5,-3-7,3 3,-10 2,4 0,-8 3,3 1,4-5,-4 0,-3-4,-2 0,-2 0,-5 0,-6 0,0 1,-3-1,2 0,1 0,0 1,-4 3,2-2,-5 2,-1-3,-6-1,0 0,-2 1,1-1,3 0,-3 0,-6 0,3 0,-7 1,6-1,-2-5,3 3,-8-6,1 1,-4-4,0 4,-5-1,8 2,-4-1,7-3,-10 3,-2-3,-2-1,4 2,4 1,-1-1,-3 1,0-1,0-2,4 1,-1 2,1-1,-4 1,-1 4,1 0,5-1,2 2,3-5,1 5,1-6,3 2,-1 1,4-1,2 0,6-4,2 0,5 0,-3 0,0 0,-1-4,5 0,-1-5,0 2,6 1,1-2,4 2,0-1,1-3,-1 2,6 2,2-1,-2-1,2-3,0-1,4-3,0 1,-1-4,2-2,3-6,-2-4,5-7,-4-3,4-5,2-2,5 2,-2-2,4 8,-5-6,4 3,-1-3,1 7,-4-7,-1 2,1-6,-4 3,0-2,1-2,2 2,-2-9,-1 1,0-12,-1 5,3-14,-3 9,5-3,0-7,0 8,-1-9,1 12,0-3,0 7,0 2,0 2,-4-2,0 1,-4 1,4 3,-3 0,3 0,-4 1,4-1,-1 0,1 0,3-8,-3-3,4-8,3 1,-1-8,2-2,0-16,3 49,0-2,3-1,0-1,-1-1,0 0,0 4,-1 0,0-45,-2 6,1 13,3 6,-3 8,-1 11,1 1,-4 5,6 2,-6 4,4 0,-5 0,8 2,-8-4,6 6,-5-4,4 4,-3-9,3 1,-3-5,3 1,-1-5,1-2,3-4,-3-3,3-13,1 7,4-14,0 5,3 4,-3 4,0 5,-4 2,0 6,0 1,0 5,0 7,-2 3,-1 0,-2 4,-3-4,-2 5,3-2,-3-1,-1 3,0-5,1 1,2-1,-2-2,8 3,-6-5,5 4,-5 1,6 0,-2-1,3-1,1 5,-4-4,0 3,1 1,3 4,-5-1,3-1,-1-2,1 3,2-5,0 6,0-1,0 1,0-5,0 1,0-5,0 1,0 3,0 0,0 2,0-1,0 6,0-2,0 7,0-2,0 6,0 5,0 1,0-1,0 5,0 1,0 6,10 0,3-1,9-5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13:24.836"/>
    </inkml:context>
    <inkml:brush xml:id="br0">
      <inkml:brushProperty name="width" value="0.6" units="cm"/>
      <inkml:brushProperty name="height" value="0.6" units="cm"/>
      <inkml:brushProperty name="color" value="#AE198D"/>
      <inkml:brushProperty name="inkEffects" value="galaxy"/>
      <inkml:brushProperty name="anchorX" value="-150104.26563"/>
      <inkml:brushProperty name="anchorY" value="-155719.65625"/>
      <inkml:brushProperty name="scaleFactor" value="0.5"/>
    </inkml:brush>
    <inkml:brush xml:id="br1">
      <inkml:brushProperty name="width" value="0.6" units="cm"/>
      <inkml:brushProperty name="height" value="0.6" units="cm"/>
      <inkml:brushProperty name="color" value="#AE198D"/>
      <inkml:brushProperty name="inkEffects" value="galaxy"/>
      <inkml:brushProperty name="anchorX" value="-160211.57813"/>
      <inkml:brushProperty name="anchorY" value="-168555.40625"/>
      <inkml:brushProperty name="scaleFactor" value="0.5"/>
    </inkml:brush>
    <inkml:brush xml:id="br2">
      <inkml:brushProperty name="width" value="0.6" units="cm"/>
      <inkml:brushProperty name="height" value="0.6" units="cm"/>
      <inkml:brushProperty name="color" value="#AE198D"/>
      <inkml:brushProperty name="inkEffects" value="galaxy"/>
      <inkml:brushProperty name="anchorX" value="-170620.3125"/>
      <inkml:brushProperty name="anchorY" value="-181435.8125"/>
      <inkml:brushProperty name="scaleFactor" value="0.5"/>
    </inkml:brush>
  </inkml:definitions>
  <inkml:trace contextRef="#ctx0" brushRef="#br0">157 163 7780,'-17'-34'694,"-3"4"289,5 1-361,0-1-276,9 11-175,1-1 748,5 19-739,-5 36-2,4-10 1,-5 45-39,2-21 1,1 2 32,-4-7 1,3 5 11,-3-1 0,3 5-52,-3-1 1,3 7 30,-3 0 0,4 2-142,-1-1 86,3-3 0,-3 8-82,1-1-124,-1 6 1,4-1 173,0 1 1,1-4-40,3 1 0,-2-2-40,6 5 1,-2 3 2,1 2 1,3 3 2,-2 4 0,2-3-203,1 3 1,-1-3 37,-3 0-781,3-6 922,-4-1 1,4-9 5,-2 0 0,0-1 30,-4 2 0,4-7-4,-5-5 0,5 0 84,-4 4 0,3-5-93,-3-3 0,1 3 187,-2 1 0,0-3-143,4 0-73,-4-8 41,7 17-41,-9-19 37,9 24 973,-9-32-936,4 16-66,0-12 2,-4 4 15,9-5-1,-9-7 7,9 5-6,-8 3 3,3 0-1,-5 2-2,5 2 1,-3 0-1,5 6 8,-4-5-1,7 3 9,-4 3-13,5 10 1,0-10-4,1 7 3,-6-22-8,4 11 0,-9-23 6,9 17-1,-4-11 1,0 8-4,4-1 7,-9 2-4,9 0 0,-8 0 9,7 3-8,-7-12 2,8 12 0,-9-13 0,9 13-1,-9-2 0,4 4 0,0 0 0,1-11 0,0 5 0,4-10 0,-8-5 0,7 1 118,-7-6 12,3 4 49,0 4 22,1-3-39,0 4 30,-1 0-68,-5 1 7,5-1-183,-4 5 141,4-8-89,-5 2 88,0-10-82,5 0-20,-4 0 80,9 6-19,-4-5-204,11 4-77,-5-5-15,4-5 198,-10-1 36,4-5-34,1 0 564,-3 0-399,7 0 40,-9 0-63,5 0 7,10 0-82,3 0 61,14 0-309,-8 0 311,12 0-498,-12 0 247,13 5 110,-3 2-99,5-1 55,4 4-15,2-9-8,0 9 307,-1-4-156,-6 0 364,1 4-238,0-9-84,-1 9-8,-4-3-93,8-1 82,-7 4-10,9-9-40,-5 4 47,-1-10-22,1-1-13,-5 0-12,3-4 88,-8 3 248,8 1-327,-3 1 0,4 0-5,1 4 71,0-4-49,-6 0 29,0 4-55,-1-9-23,-3-1-33,4-2 69,-6-8 30,1 9-145,-1-9 126,1 8-30,-1 2 16,-4 6-19,3 0 147,-4 4 127,6-4-165,-1 5 6,1 0-33,4 0 2,2 0-105,5 0 100,-1 0-65,-4 0 44,3 5-38,2 1 1,0 2 2,-1-1 0,-8-3 7,-6 3-61,0-4 76,13 7-5,-2-4 2,14 0 8,-9-1 10,3-5 1,-5-1 393,-3-3-379,-8 3 8,4-9 22,-2 9 14,10-9-131,-1 9 93,-4-4-127,4 5 97,-10 0-154,5 0 69,-6 0-8,1 5-19,-1-4 70,6 4-16,-5-5 4,10 0-4,-10 0 12,10 0-74,-4 0 65,-1 0-82,-5 0 52,-2 0-119,-13 0 121,12 0-6,-8 5-18,11-4 50,-6 4-38,5-5-5,-5 0 23,1-5 3,-2 4-99,-5-9 79,1 9 113,-6-4-114,-1 5 60,-10 0-988,4 0 0,-9 14 0,9-10 0,-4 11 0,6-15 0,-1 0 738,0-5 0,0-1 0,0-5 0</inkml:trace>
  <inkml:trace contextRef="#ctx0" brushRef="#br1" timeOffset="2366">3942 4360 9145,'31'-6'366,"4"11"1,5 15 18,6 12 0,-2-2-546,-7 3 1,-2-7 114,-2 0 0,1-2-67,-1-2 0,4 1 38,1-1 0,0 0-529,-1 1 277,-2-6 1,11 7-408,-5-6 263,-5-4-270,1 1 350,-2-3 141,4 5 250,0 10 0,-11-9 0,-10 14 0,-8-3 0,-10 4 0</inkml:trace>
  <inkml:trace contextRef="#ctx0" brushRef="#br2" timeOffset="2592">4690 4930 7979,'-19'-18'254,"-1"7"78,14 1 383,0 9-775,-9 6 1,4 17-84,-8 15 78,3 6 1,0 2 35,-3 4 1,-3 2-143,-4 5 0,1-1-182,-5 1 1,1-4-75,-5 0 341,1-9 0,4 4-410,3-10 127,8-5 369,-9 5 0,9-7 0,-9 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7T08:03:42.427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68 1904 15862,'-23'-22'4082,"6"-10"-2567,2-5-1281,8-6 1,2 1-335,5-2 1,8 0-735,4-8 1,7-1 267,4-7 0,0-2-25,7-5 0,0-4 62,3 1 1,1-7-254,-1-1 1,5-5 359,-1-7 1,-16 44-1,1-1 159,0 1 0,1-1 0,1 0 0,1 1 7,3 1 1,0 1 0,0 0-1,-1 1 3,25-39 1,6 2 221,-2 9 0,7 8-223,1 10 1,7 13 95,8 17 1,5 13 297,9 25 1,-40 1 0,1 4 5,5 9 1,1 5-1,1 6 1,1 3 205,3 6 0,0 3 0,3 3 0,-1 3-384,0 3 1,0 1 0,2-2 0,-2-1 316,-7-5 1,0 0 0,0-2 0,0-1-99,-6-4 0,0-1 0,-3-3 0,-2-1-75,-7-6 0,-2-1 0,-1-2 0,-1-2 345,29 22 0,-7-5-303,-8-7 0,-5-4-408,-14-7 1,-3-4 334,-11-8 0,-8-1-81,-7-6 0,-3 5 0,-1 1 0</inkml:trace>
  <inkml:trace contextRef="#ctx0" brushRef="#br0" timeOffset="256">2189 1402 13709,'0'26'-125,"0"0"0,-4-5 453,0 5 0,6 1 367,5 0 1,8 2-346,4-3 1,7 4-113,3-4 1,4-1-113,0-6 1,4 0-96,1-4 0,4-1 112,-1-7 1,-2-2-262,2-5 0,-1-1-8,1-3 0,2-4-377,-2-11 1,-1-1-200,1-10 0,-8-2-47,5-9 1,-10-1 237,6-10 0,-8-5 180,0-6 0,-3 1 106,0-2 0,3 2 56,0-1 1,1-4-6,-1 0 0,-2-1-236,2-6 220,-3-1 0,0-8 0,-1-1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29:29.993"/>
    </inkml:context>
    <inkml:brush xml:id="br0">
      <inkml:brushProperty name="width" value="0.68571" units="cm"/>
      <inkml:brushProperty name="height" value="0.68571" units="cm"/>
      <inkml:brushProperty name="color" value="#AE198D"/>
      <inkml:brushProperty name="inkEffects" value="galaxy"/>
      <inkml:brushProperty name="anchorX" value="-1.09171E6"/>
      <inkml:brushProperty name="anchorY" value="-641533.5"/>
      <inkml:brushProperty name="scaleFactor" value="0.5"/>
    </inkml:brush>
  </inkml:definitions>
  <inkml:trace contextRef="#ctx0" brushRef="#br0">56 257 10140,'-25'0'775,"0"5"-106,24-3 314,-4 7 0,5 3-545,5 0-576,1 4-13,6-10-7,-1 4 212,0-4-341,0 1-324,5 3-104,-3-9 849,8 4-22,-4-5 31,10 0 188,-3 0 52,8 0-268,-8 0 287,13 0-4,-7 0-359,13 0-63,2 0 47,1 0-17,3 0 50,-4 0-14,-5 0 11,3 0-3,-8 0 3,8 0-61,-3 0-56,9 0 74,2-5 38,5 4-67,0-9 122,0 8 234,0-3-145,-6 1-10,5 2-83,-9-3 88,13 5-149,-1-5 9,13 4 0,-5-8-128,-3 6 1,-10-2 136,-12 1 1,-4 3-132,4-3 0,0-1 87,3 1 1,1 1-105,0 3 0,-1 0 25,1 0 0,0 0 18,-1 0 1,-3-4 10,0 0 0,-4 1-11,4 3 0,4-4 20,3 0 1,2-3-24,-2 3 0,-6-1-11,3 1 0,-3 2 25,3-6 0,1 5 8,2-5 1,-2 6 12,2-2 1,3 3-125,1 1 1,-6 0 48,-1 0 0,-3 0-3,3 0 1,-1 0 19,1 0 0,1-2 11,2-1 0,-2 1 29,3-1 1,0 0-54,0 0 0,-1 0 58,-3-4 1,-1 4-4,1-1 0,0-1 8,-1 2 0,3-2 11,-2 1 0,2 3-25,-6-3 1,3 3-201,0 1 150,1 0 1,11-1 1,0-3 0,-1 3 36,-10-3 0,0 3 3,-1 1 1,-3 0-112,0 0 142,0 0-5,14 0 0,3 0 16,5 0 0,-4 1 1,-15 3 0,-3-3-20,0 3 1,0-3 16,4-1-28,-6 0 22,20 5 6,-6-4 1,8 5-8,-13-2 8,-2-3 1,4 5-23,2-2 8,-3-3 0,-14 8 18,2-5 9,-7 4 1,20-3 27,-6 3-35,1 2 0,8-8 3,-4 6 1,0-6 0,-11 2 0,-4-2-13,3 2 33,3-3-4,5 4-4,16-5-10,2 0 0,9 2 107,-13 1-91,-2-1 11,-7 3-8,7-5-36,10 4 28,0-2 0,-2 3-3,-6-5 1,-8 3-13,-10 1 0,-4 0-2,4-4 1,-7 0-4,3 0 1,-5 1 17,5 3-6,-2-3 0,11 4 10,2-5 0,-1 0 87,-6 0-96,0 0 0,11 0 6,0 0-16,-4 0 1,6 0 1,-2 0 0,4 0 12,-8 0 0,0-4-1,4 1 1,-4-2-23,4 1 0,-7 3 1,3-3 1,-4 3-13,4 1 0,2-2-20,-2-1 1,2 1-6,-2-1 0,2 0 15,2 0 20,2 1 1,5-3 19,4 5 0,-4-1-20,-7-3 0,-3 3-5,3-3 0,-4 3 3,4 1 1,-4 0 35,0 0 0,2 0-21,-2 0 1,5 0 3,-1 0 0,3-4-6,1 1 0,-2-2-7,-2 1 1,-1 3 5,-2-3 1,0 3 0,3 1 0,3-1-3,-3-3 1,-1 3-8,1-3 1,-1 1 6,1 0 0,3 1-1,-3-1 1,2-2-1,2 1 0,0-3 2,0 3 0,-1-4-3,1 5 1,-4-5 6,1 5 0,-1-2-3,3 1 1,1 3-2,0-3 1,0 3 1,0 1 0,-4-2 2,0-1 0,-4 2-9,4-3 1,0 3-1,4 1 0,0 0-25,0 0 0,-4-2-5,0-1 1,-4 1-25,5-1 1,-1 1 46,4 2 0,-1 0-6,1 0 1,-4 0-11,0 0 0,-1-3-21,1-1 0,2 0 50,-6 4 0,9-4 3,-1 1 1,1-5 0,-5 5 1,0-2 6,-7 1 1,2 3 12,-6-3 0,2 3-33,2 1 57,5 0 0,10 0-43,4 0 0,0-2-1,-16-1 0,1 2 2,-4-3 0,3 3-5,0 1 1,2 0 6,-2 0 1,-2 0-1,3 0 1,1-4-128,2 0 0,-6 0 109,-1 4 1,1-3-8,2-1 0,6 0-6,-2 4 1,-1 0 39,1 0 1,-5 0 15,1 0 0,-1 0 13,2 0 1,2 0-47,4 0 1,0 0 4,-3 0 1,6 0-144,-2 0 0,-1 0 131,-3 0 1,0 0-3,4 0 0,1 0-7,2 0 0,-2 0 23,3 0 0,0-3-19,-5-1 0,7 0 4,-6 4 0,4 0 12,-1 0 0,-2 0 5,3 0 1,1-1-7,-2-3 0,-3 3-1,-4-3 0,0 3 0,4 1 0,0 0-32,0 0 1,2 0-8,-2 0 1,1 0 31,-9 0 1,9-4-2,-1 0 0,4 1 11,-1 3 0,-3 0 1,0 0 1,0 0 5,-4 0 1,-1 0-16,1 0 0,0 0 12,4 0 1,3 0-12,1 0 1,-2 0 0,-6 0 0,3 0 2,-3 0 0,6 0-1,2 0 1,3 0-4,-4 0 0,0 0-1,-7 0 1,5 0 3,-5 0 1,5 0 0,-5 0 0,-2 0-1,-2 0 0,-2 1 7,-1 3 1,3 1 110,0 2 0,2 2-116,-2-5 1,7-1 1,5-3 0,3 0-1,-4 0 1,3 0 4,-6 0 0,6 0-133,-6 0 1,4 0 131,-1 0 1,-2 0-63,3 0 1,0 0 37,0 0 1,-4 0 10,-4 0 1,0 0 43,4 0 0,0 0 1,0 0 0,-1 0-74,1 0 1,-1 0 11,-3 0 0,10 0-89,-3 0 1,7-1 104,-6-3 0,-1 3 17,-3-3 1,-1 3-7,-3 1 1,-1 0-49,-3 0 0,2 0 72,2 0 0,2 0 7,-2 0 0,2 0-11,-2 0 0,-3 0 7,-4 0 1,3 0-23,1 0 0,3 0 13,-4 0 0,1 0-34,-5 0 0,5 0 28,-1 0 0,2 0-34,-2 0 0,-2-4 16,2 1 0,2-1-4,-2 4 1,1 0 4,-5 0 0,1 0-1,0 0 0,-1 0 2,1 0 0,3 0 1,1 0 0,-1-4 0,-3 0 0,3 1 0,1 3 0,-1-5 0,8 4 0,0-3 0,-4 3 0,-11 1 0,-1 0 20,5 0 0,0 0 1,-1 0 0,1 0-16,0 0-1,4 0 0,8 0 11,3 0 0,1 0-6,-13 0 0,-2 0-61,-1 0 1,-3 0 34,6 0 1,-2 0-26,-1 0 50,-1 0 0,14 0-1,1 0 1,2 0 20,-9 0 0,3 0-33,-3 0 0,-5 0 2,1 0 1,-4 0 7,4 0 0,-2 0-60,-2 0 0,1 0 35,0 0 0,-1 0-7,1 0 1,-4 0 33,0 0 0,0 0 0,4 0 0,0 0 72,4 0 0,-2 0-85,5 0 0,0 0 4,4 0 0,-1 0 7,-3 0 1,-3 0-39,-4 0 1,0 0 20,-1 0 0,1 0-9,0 0 0,3 0 67,0 0 0,-3 1-1,-4 3 1,4-3 119,3 2 1,2-1-98,-2-2 1,-1 0-45,5 0 0,0 0 16,4 0 1,-1 0-57,-3 0 0,-3 0-2,-4 0 0,0 0-53,-1 0 29,1 0-64,15 0 140,3 0-51,10 0 1,-9 1-10,-11 3-1,-14-3 189,8 4 0,-7-4-36,12 3-109,-7-3-28,-2 4-196,-2-5-400,4 0 175,-7 0 300,-14 5-66,-3-4-786,-15 9 0,-1-9 0,-15 14 78,8-7 906,-8 3 0,20-1 0,2-4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3T06:29:40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 7977,'-6'-5'2632,"1"4"-1873,5-4 607,0 5-1040,0 5-224,0 1 0,4 1 0,1 1 206,1 0 1,-4-1-241,2 0 0,1 0-25,-1 5 1,1-5 28,-2 0 0,-1 1 100,1 3 0,-1 1 22,-2 3 1,1-2-40,3 2 1,-3 1 112,2-1 1,-1 5-69,-2-2 1,0 3 16,0 2 1,3 3 46,1 0-218,0 5 1,-3-5 158,3 7 0,-3-3-8,3 3 1,1 5-392,-1-5 1,0 7 123,0-3 1,-3 0 58,3-3 0,1 3 93,-1 0 1,1 0-19,-1-3 0,-2-1-1,5 1 0,-3-1-11,4 1 0,-5-1-20,5 1 0,-5-2-125,5-2 1,-2 1-71,2-5 1,0 0 121,-4-4 1,3 1-60,-3-1 1,4-1 91,-5-2 0,2 1 3,-1-6 1,-3 3-23,3-3 0,1-1-19,-1 2 1,-1 1-5,-3-1 1,2 0 141,1-4 1,-1 0-86,1 0 1,-1 4 7,-2 0 0,0 0-37,0-4 0,3 0 19,1 0 1,0 0-282,-4 1 1,0-5-95,0 0-737,0-4 384,0 7 99,5-9 1,-3 4 187,6-5 1,-5-1-768,5-3 0,-1-3 1211,4-8 0,-4-8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5C614-2F8F-4032-A18B-20643266B7D4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1D4C-EA59-49FF-A24E-CA9236BFD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97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83422-0CAA-FE4E-910A-6A46C340599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40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38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811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1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65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70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680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26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42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13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83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73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50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117" Type="http://schemas.openxmlformats.org/officeDocument/2006/relationships/image" Target="../media/image69.png"/><Relationship Id="rId21" Type="http://schemas.openxmlformats.org/officeDocument/2006/relationships/image" Target="../media/image21.png"/><Relationship Id="rId42" Type="http://schemas.openxmlformats.org/officeDocument/2006/relationships/customXml" Target="../ink/ink18.xml"/><Relationship Id="rId47" Type="http://schemas.openxmlformats.org/officeDocument/2006/relationships/image" Target="../media/image34.png"/><Relationship Id="rId63" Type="http://schemas.openxmlformats.org/officeDocument/2006/relationships/image" Target="../media/image42.png"/><Relationship Id="rId68" Type="http://schemas.openxmlformats.org/officeDocument/2006/relationships/customXml" Target="../ink/ink31.xml"/><Relationship Id="rId84" Type="http://schemas.openxmlformats.org/officeDocument/2006/relationships/customXml" Target="../ink/ink36.xml"/><Relationship Id="rId89" Type="http://schemas.openxmlformats.org/officeDocument/2006/relationships/image" Target="../media/image55.png"/><Relationship Id="rId112" Type="http://schemas.openxmlformats.org/officeDocument/2006/relationships/customXml" Target="../ink/ink49.xml"/><Relationship Id="rId133" Type="http://schemas.openxmlformats.org/officeDocument/2006/relationships/image" Target="../media/image77.png"/><Relationship Id="rId138" Type="http://schemas.openxmlformats.org/officeDocument/2006/relationships/customXml" Target="../ink/ink62.xml"/><Relationship Id="rId16" Type="http://schemas.openxmlformats.org/officeDocument/2006/relationships/customXml" Target="../ink/ink5.xml"/><Relationship Id="rId107" Type="http://schemas.openxmlformats.org/officeDocument/2006/relationships/image" Target="../media/image64.png"/><Relationship Id="rId11" Type="http://schemas.openxmlformats.org/officeDocument/2006/relationships/image" Target="../media/image16.png"/><Relationship Id="rId32" Type="http://schemas.openxmlformats.org/officeDocument/2006/relationships/customXml" Target="../ink/ink13.xml"/><Relationship Id="rId37" Type="http://schemas.openxmlformats.org/officeDocument/2006/relationships/image" Target="../media/image29.png"/><Relationship Id="rId53" Type="http://schemas.openxmlformats.org/officeDocument/2006/relationships/image" Target="../media/image37.png"/><Relationship Id="rId58" Type="http://schemas.openxmlformats.org/officeDocument/2006/relationships/customXml" Target="../ink/ink26.xml"/><Relationship Id="rId79" Type="http://schemas.openxmlformats.org/officeDocument/2006/relationships/image" Target="../media/image50.png"/><Relationship Id="rId102" Type="http://schemas.openxmlformats.org/officeDocument/2006/relationships/customXml" Target="../ink/ink44.xml"/><Relationship Id="rId123" Type="http://schemas.openxmlformats.org/officeDocument/2006/relationships/image" Target="../media/image72.png"/><Relationship Id="rId128" Type="http://schemas.openxmlformats.org/officeDocument/2006/relationships/customXml" Target="../ink/ink57.xml"/><Relationship Id="rId61" Type="http://schemas.openxmlformats.org/officeDocument/2006/relationships/image" Target="../media/image41.png"/><Relationship Id="rId82" Type="http://schemas.openxmlformats.org/officeDocument/2006/relationships/customXml" Target="../ink/ink35.xml"/><Relationship Id="rId90" Type="http://schemas.openxmlformats.org/officeDocument/2006/relationships/customXml" Target="../ink/ink39.xml"/><Relationship Id="rId95" Type="http://schemas.openxmlformats.org/officeDocument/2006/relationships/image" Target="../media/image58.png"/><Relationship Id="rId19" Type="http://schemas.openxmlformats.org/officeDocument/2006/relationships/image" Target="../media/image20.png"/><Relationship Id="rId22" Type="http://schemas.openxmlformats.org/officeDocument/2006/relationships/customXml" Target="../ink/ink8.xml"/><Relationship Id="rId27" Type="http://schemas.openxmlformats.org/officeDocument/2006/relationships/image" Target="../media/image24.png"/><Relationship Id="rId30" Type="http://schemas.openxmlformats.org/officeDocument/2006/relationships/customXml" Target="../ink/ink12.xml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69" Type="http://schemas.openxmlformats.org/officeDocument/2006/relationships/image" Target="../media/image45.png"/><Relationship Id="rId100" Type="http://schemas.openxmlformats.org/officeDocument/2006/relationships/customXml" Target="../ink/ink43.xml"/><Relationship Id="rId105" Type="http://schemas.openxmlformats.org/officeDocument/2006/relationships/image" Target="../media/image63.png"/><Relationship Id="rId113" Type="http://schemas.openxmlformats.org/officeDocument/2006/relationships/image" Target="../media/image67.png"/><Relationship Id="rId118" Type="http://schemas.openxmlformats.org/officeDocument/2006/relationships/customXml" Target="../ink/ink52.xml"/><Relationship Id="rId126" Type="http://schemas.openxmlformats.org/officeDocument/2006/relationships/customXml" Target="../ink/ink56.xml"/><Relationship Id="rId134" Type="http://schemas.openxmlformats.org/officeDocument/2006/relationships/customXml" Target="../ink/ink60.xml"/><Relationship Id="rId139" Type="http://schemas.openxmlformats.org/officeDocument/2006/relationships/image" Target="../media/image80.png"/><Relationship Id="rId51" Type="http://schemas.openxmlformats.org/officeDocument/2006/relationships/image" Target="../media/image36.png"/><Relationship Id="rId72" Type="http://schemas.openxmlformats.org/officeDocument/2006/relationships/customXml" Target="../ink/ink33.xml"/><Relationship Id="rId80" Type="http://schemas.openxmlformats.org/officeDocument/2006/relationships/customXml" Target="../ink/ink34.xml"/><Relationship Id="rId85" Type="http://schemas.openxmlformats.org/officeDocument/2006/relationships/image" Target="../media/image53.png"/><Relationship Id="rId93" Type="http://schemas.openxmlformats.org/officeDocument/2006/relationships/image" Target="../media/image57.png"/><Relationship Id="rId98" Type="http://schemas.openxmlformats.org/officeDocument/2006/relationships/customXml" Target="../ink/ink42.xml"/><Relationship Id="rId121" Type="http://schemas.openxmlformats.org/officeDocument/2006/relationships/image" Target="../media/image71.png"/><Relationship Id="rId12" Type="http://schemas.openxmlformats.org/officeDocument/2006/relationships/customXml" Target="../ink/ink4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40.png"/><Relationship Id="rId67" Type="http://schemas.openxmlformats.org/officeDocument/2006/relationships/image" Target="../media/image44.png"/><Relationship Id="rId103" Type="http://schemas.openxmlformats.org/officeDocument/2006/relationships/image" Target="../media/image62.png"/><Relationship Id="rId108" Type="http://schemas.openxmlformats.org/officeDocument/2006/relationships/customXml" Target="../ink/ink47.xml"/><Relationship Id="rId116" Type="http://schemas.openxmlformats.org/officeDocument/2006/relationships/customXml" Target="../ink/ink51.xml"/><Relationship Id="rId124" Type="http://schemas.openxmlformats.org/officeDocument/2006/relationships/customXml" Target="../ink/ink55.xml"/><Relationship Id="rId129" Type="http://schemas.openxmlformats.org/officeDocument/2006/relationships/image" Target="../media/image75.png"/><Relationship Id="rId137" Type="http://schemas.openxmlformats.org/officeDocument/2006/relationships/image" Target="../media/image79.png"/><Relationship Id="rId20" Type="http://schemas.openxmlformats.org/officeDocument/2006/relationships/customXml" Target="../ink/ink7.xml"/><Relationship Id="rId41" Type="http://schemas.openxmlformats.org/officeDocument/2006/relationships/image" Target="../media/image31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70" Type="http://schemas.openxmlformats.org/officeDocument/2006/relationships/customXml" Target="../ink/ink32.xml"/><Relationship Id="rId83" Type="http://schemas.openxmlformats.org/officeDocument/2006/relationships/image" Target="../media/image52.png"/><Relationship Id="rId88" Type="http://schemas.openxmlformats.org/officeDocument/2006/relationships/customXml" Target="../ink/ink38.xml"/><Relationship Id="rId96" Type="http://schemas.openxmlformats.org/officeDocument/2006/relationships/customXml" Target="../ink/ink41.xml"/><Relationship Id="rId111" Type="http://schemas.openxmlformats.org/officeDocument/2006/relationships/image" Target="../media/image66.png"/><Relationship Id="rId132" Type="http://schemas.openxmlformats.org/officeDocument/2006/relationships/customXml" Target="../ink/ink59.xml"/><Relationship Id="rId140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5.png"/><Relationship Id="rId57" Type="http://schemas.openxmlformats.org/officeDocument/2006/relationships/image" Target="../media/image39.png"/><Relationship Id="rId106" Type="http://schemas.openxmlformats.org/officeDocument/2006/relationships/customXml" Target="../ink/ink46.xml"/><Relationship Id="rId114" Type="http://schemas.openxmlformats.org/officeDocument/2006/relationships/customXml" Target="../ink/ink50.xml"/><Relationship Id="rId119" Type="http://schemas.openxmlformats.org/officeDocument/2006/relationships/image" Target="../media/image70.png"/><Relationship Id="rId127" Type="http://schemas.openxmlformats.org/officeDocument/2006/relationships/image" Target="../media/image74.png"/><Relationship Id="rId10" Type="http://schemas.openxmlformats.org/officeDocument/2006/relationships/customXml" Target="../ink/ink3.xml"/><Relationship Id="rId31" Type="http://schemas.openxmlformats.org/officeDocument/2006/relationships/image" Target="../media/image26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3.png"/><Relationship Id="rId81" Type="http://schemas.openxmlformats.org/officeDocument/2006/relationships/image" Target="../media/image51.png"/><Relationship Id="rId86" Type="http://schemas.openxmlformats.org/officeDocument/2006/relationships/customXml" Target="../ink/ink37.xml"/><Relationship Id="rId94" Type="http://schemas.openxmlformats.org/officeDocument/2006/relationships/customXml" Target="../ink/ink40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54.xml"/><Relationship Id="rId130" Type="http://schemas.openxmlformats.org/officeDocument/2006/relationships/customXml" Target="../ink/ink58.xml"/><Relationship Id="rId135" Type="http://schemas.openxmlformats.org/officeDocument/2006/relationships/image" Target="../media/image78.png"/><Relationship Id="rId9" Type="http://schemas.openxmlformats.org/officeDocument/2006/relationships/image" Target="../media/image15.png"/><Relationship Id="rId18" Type="http://schemas.openxmlformats.org/officeDocument/2006/relationships/customXml" Target="../ink/ink6.xml"/><Relationship Id="rId39" Type="http://schemas.openxmlformats.org/officeDocument/2006/relationships/image" Target="../media/image30.png"/><Relationship Id="rId109" Type="http://schemas.openxmlformats.org/officeDocument/2006/relationships/image" Target="../media/image65.png"/><Relationship Id="rId34" Type="http://schemas.openxmlformats.org/officeDocument/2006/relationships/customXml" Target="../ink/ink14.xml"/><Relationship Id="rId50" Type="http://schemas.openxmlformats.org/officeDocument/2006/relationships/customXml" Target="../ink/ink22.xml"/><Relationship Id="rId55" Type="http://schemas.openxmlformats.org/officeDocument/2006/relationships/image" Target="../media/image38.png"/><Relationship Id="rId97" Type="http://schemas.openxmlformats.org/officeDocument/2006/relationships/image" Target="../media/image59.png"/><Relationship Id="rId104" Type="http://schemas.openxmlformats.org/officeDocument/2006/relationships/customXml" Target="../ink/ink45.xml"/><Relationship Id="rId120" Type="http://schemas.openxmlformats.org/officeDocument/2006/relationships/customXml" Target="../ink/ink53.xml"/><Relationship Id="rId125" Type="http://schemas.openxmlformats.org/officeDocument/2006/relationships/image" Target="../media/image73.png"/><Relationship Id="rId141" Type="http://schemas.openxmlformats.org/officeDocument/2006/relationships/image" Target="../media/image81.png"/><Relationship Id="rId71" Type="http://schemas.openxmlformats.org/officeDocument/2006/relationships/image" Target="../media/image46.png"/><Relationship Id="rId2" Type="http://schemas.openxmlformats.org/officeDocument/2006/relationships/customXml" Target="../ink/ink2.xml"/><Relationship Id="rId29" Type="http://schemas.openxmlformats.org/officeDocument/2006/relationships/image" Target="../media/image25.png"/><Relationship Id="rId24" Type="http://schemas.openxmlformats.org/officeDocument/2006/relationships/customXml" Target="../ink/ink9.xml"/><Relationship Id="rId40" Type="http://schemas.openxmlformats.org/officeDocument/2006/relationships/customXml" Target="../ink/ink17.xml"/><Relationship Id="rId45" Type="http://schemas.openxmlformats.org/officeDocument/2006/relationships/image" Target="../media/image33.png"/><Relationship Id="rId66" Type="http://schemas.openxmlformats.org/officeDocument/2006/relationships/customXml" Target="../ink/ink30.xml"/><Relationship Id="rId87" Type="http://schemas.openxmlformats.org/officeDocument/2006/relationships/image" Target="../media/image54.png"/><Relationship Id="rId110" Type="http://schemas.openxmlformats.org/officeDocument/2006/relationships/customXml" Target="../ink/ink48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6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100.png"/><Relationship Id="rId21" Type="http://schemas.openxmlformats.org/officeDocument/2006/relationships/image" Target="../media/image91.png"/><Relationship Id="rId34" Type="http://schemas.openxmlformats.org/officeDocument/2006/relationships/customXml" Target="../ink/ink80.xml"/><Relationship Id="rId42" Type="http://schemas.openxmlformats.org/officeDocument/2006/relationships/customXml" Target="../ink/ink84.xml"/><Relationship Id="rId47" Type="http://schemas.openxmlformats.org/officeDocument/2006/relationships/image" Target="../media/image104.png"/><Relationship Id="rId50" Type="http://schemas.openxmlformats.org/officeDocument/2006/relationships/customXml" Target="../ink/ink88.xml"/><Relationship Id="rId55" Type="http://schemas.openxmlformats.org/officeDocument/2006/relationships/image" Target="../media/image108.png"/><Relationship Id="rId63" Type="http://schemas.openxmlformats.org/officeDocument/2006/relationships/image" Target="../media/image10.png"/><Relationship Id="rId68" Type="http://schemas.openxmlformats.org/officeDocument/2006/relationships/customXml" Target="../ink/ink97.xml"/><Relationship Id="rId7" Type="http://schemas.openxmlformats.org/officeDocument/2006/relationships/image" Target="../media/image84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86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99.png"/><Relationship Id="rId40" Type="http://schemas.openxmlformats.org/officeDocument/2006/relationships/customXml" Target="../ink/ink83.xml"/><Relationship Id="rId45" Type="http://schemas.openxmlformats.org/officeDocument/2006/relationships/image" Target="../media/image103.png"/><Relationship Id="rId53" Type="http://schemas.openxmlformats.org/officeDocument/2006/relationships/image" Target="../media/image107.png"/><Relationship Id="rId58" Type="http://schemas.openxmlformats.org/officeDocument/2006/relationships/customXml" Target="../ink/ink92.xml"/><Relationship Id="rId66" Type="http://schemas.openxmlformats.org/officeDocument/2006/relationships/customXml" Target="../ink/ink96.xml"/><Relationship Id="rId5" Type="http://schemas.openxmlformats.org/officeDocument/2006/relationships/image" Target="../media/image83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105.png"/><Relationship Id="rId57" Type="http://schemas.openxmlformats.org/officeDocument/2006/relationships/image" Target="../media/image109.png"/><Relationship Id="rId61" Type="http://schemas.openxmlformats.org/officeDocument/2006/relationships/image" Target="../media/image111.png"/><Relationship Id="rId10" Type="http://schemas.openxmlformats.org/officeDocument/2006/relationships/customXml" Target="../ink/ink68.xml"/><Relationship Id="rId19" Type="http://schemas.openxmlformats.org/officeDocument/2006/relationships/image" Target="../media/image90.png"/><Relationship Id="rId31" Type="http://schemas.openxmlformats.org/officeDocument/2006/relationships/image" Target="../media/image96.png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60" Type="http://schemas.openxmlformats.org/officeDocument/2006/relationships/customXml" Target="../ink/ink93.xml"/><Relationship Id="rId65" Type="http://schemas.openxmlformats.org/officeDocument/2006/relationships/image" Target="../media/image112.png"/><Relationship Id="rId4" Type="http://schemas.openxmlformats.org/officeDocument/2006/relationships/customXml" Target="../ink/ink65.xml"/><Relationship Id="rId9" Type="http://schemas.openxmlformats.org/officeDocument/2006/relationships/image" Target="../media/image85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94.png"/><Relationship Id="rId30" Type="http://schemas.openxmlformats.org/officeDocument/2006/relationships/customXml" Target="../ink/ink78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48" Type="http://schemas.openxmlformats.org/officeDocument/2006/relationships/customXml" Target="../ink/ink87.xml"/><Relationship Id="rId56" Type="http://schemas.openxmlformats.org/officeDocument/2006/relationships/customXml" Target="../ink/ink91.xml"/><Relationship Id="rId64" Type="http://schemas.openxmlformats.org/officeDocument/2006/relationships/customXml" Target="../ink/ink95.xml"/><Relationship Id="rId69" Type="http://schemas.openxmlformats.org/officeDocument/2006/relationships/image" Target="../media/image114.png"/><Relationship Id="rId8" Type="http://schemas.openxmlformats.org/officeDocument/2006/relationships/customXml" Target="../ink/ink67.xml"/><Relationship Id="rId51" Type="http://schemas.openxmlformats.org/officeDocument/2006/relationships/image" Target="../media/image106.png"/><Relationship Id="rId3" Type="http://schemas.openxmlformats.org/officeDocument/2006/relationships/image" Target="../media/image82.png"/><Relationship Id="rId12" Type="http://schemas.openxmlformats.org/officeDocument/2006/relationships/customXml" Target="../ink/ink69.xml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59" Type="http://schemas.openxmlformats.org/officeDocument/2006/relationships/image" Target="../media/image110.png"/><Relationship Id="rId67" Type="http://schemas.openxmlformats.org/officeDocument/2006/relationships/image" Target="../media/image113.png"/><Relationship Id="rId20" Type="http://schemas.openxmlformats.org/officeDocument/2006/relationships/customXml" Target="../ink/ink73.xml"/><Relationship Id="rId41" Type="http://schemas.openxmlformats.org/officeDocument/2006/relationships/image" Target="../media/image101.png"/><Relationship Id="rId54" Type="http://schemas.openxmlformats.org/officeDocument/2006/relationships/customXml" Target="../ink/ink90.xml"/><Relationship Id="rId62" Type="http://schemas.openxmlformats.org/officeDocument/2006/relationships/customXml" Target="../ink/ink94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.xml"/><Relationship Id="rId117" Type="http://schemas.openxmlformats.org/officeDocument/2006/relationships/image" Target="../media/image172.png"/><Relationship Id="rId21" Type="http://schemas.openxmlformats.org/officeDocument/2006/relationships/image" Target="../media/image124.png"/><Relationship Id="rId42" Type="http://schemas.openxmlformats.org/officeDocument/2006/relationships/customXml" Target="../ink/ink118.xml"/><Relationship Id="rId47" Type="http://schemas.openxmlformats.org/officeDocument/2006/relationships/image" Target="../media/image137.png"/><Relationship Id="rId63" Type="http://schemas.openxmlformats.org/officeDocument/2006/relationships/image" Target="../media/image145.png"/><Relationship Id="rId68" Type="http://schemas.openxmlformats.org/officeDocument/2006/relationships/customXml" Target="../ink/ink131.xml"/><Relationship Id="rId84" Type="http://schemas.openxmlformats.org/officeDocument/2006/relationships/customXml" Target="../ink/ink139.xml"/><Relationship Id="rId89" Type="http://schemas.openxmlformats.org/officeDocument/2006/relationships/image" Target="../media/image158.png"/><Relationship Id="rId112" Type="http://schemas.openxmlformats.org/officeDocument/2006/relationships/customXml" Target="../ink/ink153.xml"/><Relationship Id="rId133" Type="http://schemas.openxmlformats.org/officeDocument/2006/relationships/image" Target="../media/image180.png"/><Relationship Id="rId138" Type="http://schemas.openxmlformats.org/officeDocument/2006/relationships/customXml" Target="../ink/ink166.xml"/><Relationship Id="rId154" Type="http://schemas.openxmlformats.org/officeDocument/2006/relationships/customXml" Target="../ink/ink174.xml"/><Relationship Id="rId16" Type="http://schemas.openxmlformats.org/officeDocument/2006/relationships/customXml" Target="../ink/ink105.xml"/><Relationship Id="rId107" Type="http://schemas.openxmlformats.org/officeDocument/2006/relationships/image" Target="../media/image167.png"/><Relationship Id="rId11" Type="http://schemas.openxmlformats.org/officeDocument/2006/relationships/image" Target="../media/image119.png"/><Relationship Id="rId32" Type="http://schemas.openxmlformats.org/officeDocument/2006/relationships/customXml" Target="../ink/ink113.xml"/><Relationship Id="rId37" Type="http://schemas.openxmlformats.org/officeDocument/2006/relationships/image" Target="../media/image132.png"/><Relationship Id="rId53" Type="http://schemas.openxmlformats.org/officeDocument/2006/relationships/image" Target="../media/image140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53.png"/><Relationship Id="rId102" Type="http://schemas.openxmlformats.org/officeDocument/2006/relationships/customXml" Target="../ink/ink148.xml"/><Relationship Id="rId123" Type="http://schemas.openxmlformats.org/officeDocument/2006/relationships/image" Target="../media/image175.png"/><Relationship Id="rId128" Type="http://schemas.openxmlformats.org/officeDocument/2006/relationships/customXml" Target="../ink/ink161.xml"/><Relationship Id="rId144" Type="http://schemas.openxmlformats.org/officeDocument/2006/relationships/customXml" Target="../ink/ink169.xml"/><Relationship Id="rId149" Type="http://schemas.openxmlformats.org/officeDocument/2006/relationships/image" Target="../media/image188.png"/><Relationship Id="rId5" Type="http://schemas.openxmlformats.org/officeDocument/2006/relationships/image" Target="../media/image116.png"/><Relationship Id="rId90" Type="http://schemas.openxmlformats.org/officeDocument/2006/relationships/customXml" Target="../ink/ink142.xml"/><Relationship Id="rId95" Type="http://schemas.openxmlformats.org/officeDocument/2006/relationships/image" Target="../media/image161.png"/><Relationship Id="rId22" Type="http://schemas.openxmlformats.org/officeDocument/2006/relationships/customXml" Target="../ink/ink108.xml"/><Relationship Id="rId27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customXml" Target="../ink/ink121.xml"/><Relationship Id="rId64" Type="http://schemas.openxmlformats.org/officeDocument/2006/relationships/customXml" Target="../ink/ink129.xml"/><Relationship Id="rId69" Type="http://schemas.openxmlformats.org/officeDocument/2006/relationships/image" Target="../media/image148.png"/><Relationship Id="rId113" Type="http://schemas.openxmlformats.org/officeDocument/2006/relationships/image" Target="../media/image170.png"/><Relationship Id="rId118" Type="http://schemas.openxmlformats.org/officeDocument/2006/relationships/customXml" Target="../ink/ink156.xml"/><Relationship Id="rId134" Type="http://schemas.openxmlformats.org/officeDocument/2006/relationships/customXml" Target="../ink/ink164.xml"/><Relationship Id="rId139" Type="http://schemas.openxmlformats.org/officeDocument/2006/relationships/image" Target="../media/image183.png"/><Relationship Id="rId80" Type="http://schemas.openxmlformats.org/officeDocument/2006/relationships/customXml" Target="../ink/ink137.xml"/><Relationship Id="rId85" Type="http://schemas.openxmlformats.org/officeDocument/2006/relationships/image" Target="../media/image156.png"/><Relationship Id="rId150" Type="http://schemas.openxmlformats.org/officeDocument/2006/relationships/customXml" Target="../ink/ink172.xml"/><Relationship Id="rId155" Type="http://schemas.openxmlformats.org/officeDocument/2006/relationships/image" Target="../media/image191.png"/><Relationship Id="rId12" Type="http://schemas.openxmlformats.org/officeDocument/2006/relationships/customXml" Target="../ink/ink103.xml"/><Relationship Id="rId17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customXml" Target="../ink/ink116.xml"/><Relationship Id="rId59" Type="http://schemas.openxmlformats.org/officeDocument/2006/relationships/image" Target="../media/image143.png"/><Relationship Id="rId103" Type="http://schemas.openxmlformats.org/officeDocument/2006/relationships/image" Target="../media/image165.png"/><Relationship Id="rId108" Type="http://schemas.openxmlformats.org/officeDocument/2006/relationships/customXml" Target="../ink/ink151.xml"/><Relationship Id="rId124" Type="http://schemas.openxmlformats.org/officeDocument/2006/relationships/customXml" Target="../ink/ink159.xml"/><Relationship Id="rId129" Type="http://schemas.openxmlformats.org/officeDocument/2006/relationships/image" Target="../media/image178.png"/><Relationship Id="rId20" Type="http://schemas.openxmlformats.org/officeDocument/2006/relationships/customXml" Target="../ink/ink107.xml"/><Relationship Id="rId41" Type="http://schemas.openxmlformats.org/officeDocument/2006/relationships/image" Target="../media/image134.png"/><Relationship Id="rId54" Type="http://schemas.openxmlformats.org/officeDocument/2006/relationships/customXml" Target="../ink/ink124.xml"/><Relationship Id="rId62" Type="http://schemas.openxmlformats.org/officeDocument/2006/relationships/customXml" Target="../ink/ink128.xml"/><Relationship Id="rId70" Type="http://schemas.openxmlformats.org/officeDocument/2006/relationships/customXml" Target="../ink/ink132.xml"/><Relationship Id="rId75" Type="http://schemas.openxmlformats.org/officeDocument/2006/relationships/image" Target="../media/image151.png"/><Relationship Id="rId83" Type="http://schemas.openxmlformats.org/officeDocument/2006/relationships/image" Target="../media/image155.png"/><Relationship Id="rId88" Type="http://schemas.openxmlformats.org/officeDocument/2006/relationships/customXml" Target="../ink/ink141.xml"/><Relationship Id="rId91" Type="http://schemas.openxmlformats.org/officeDocument/2006/relationships/image" Target="../media/image159.png"/><Relationship Id="rId96" Type="http://schemas.openxmlformats.org/officeDocument/2006/relationships/customXml" Target="../ink/ink145.xml"/><Relationship Id="rId111" Type="http://schemas.openxmlformats.org/officeDocument/2006/relationships/image" Target="../media/image169.png"/><Relationship Id="rId132" Type="http://schemas.openxmlformats.org/officeDocument/2006/relationships/customXml" Target="../ink/ink163.xml"/><Relationship Id="rId140" Type="http://schemas.openxmlformats.org/officeDocument/2006/relationships/customXml" Target="../ink/ink167.xml"/><Relationship Id="rId145" Type="http://schemas.openxmlformats.org/officeDocument/2006/relationships/image" Target="../media/image186.png"/><Relationship Id="rId153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5" Type="http://schemas.openxmlformats.org/officeDocument/2006/relationships/image" Target="../media/image121.png"/><Relationship Id="rId23" Type="http://schemas.openxmlformats.org/officeDocument/2006/relationships/image" Target="../media/image125.png"/><Relationship Id="rId28" Type="http://schemas.openxmlformats.org/officeDocument/2006/relationships/customXml" Target="../ink/ink111.xml"/><Relationship Id="rId36" Type="http://schemas.openxmlformats.org/officeDocument/2006/relationships/customXml" Target="../ink/ink115.xml"/><Relationship Id="rId49" Type="http://schemas.openxmlformats.org/officeDocument/2006/relationships/image" Target="../media/image138.png"/><Relationship Id="rId57" Type="http://schemas.openxmlformats.org/officeDocument/2006/relationships/image" Target="../media/image142.png"/><Relationship Id="rId106" Type="http://schemas.openxmlformats.org/officeDocument/2006/relationships/customXml" Target="../ink/ink150.xml"/><Relationship Id="rId114" Type="http://schemas.openxmlformats.org/officeDocument/2006/relationships/customXml" Target="../ink/ink154.xml"/><Relationship Id="rId119" Type="http://schemas.openxmlformats.org/officeDocument/2006/relationships/image" Target="../media/image173.png"/><Relationship Id="rId127" Type="http://schemas.openxmlformats.org/officeDocument/2006/relationships/image" Target="../media/image177.png"/><Relationship Id="rId10" Type="http://schemas.openxmlformats.org/officeDocument/2006/relationships/customXml" Target="../ink/ink102.xml"/><Relationship Id="rId31" Type="http://schemas.openxmlformats.org/officeDocument/2006/relationships/image" Target="../media/image129.png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146.png"/><Relationship Id="rId73" Type="http://schemas.openxmlformats.org/officeDocument/2006/relationships/image" Target="../media/image150.png"/><Relationship Id="rId78" Type="http://schemas.openxmlformats.org/officeDocument/2006/relationships/customXml" Target="../ink/ink136.xml"/><Relationship Id="rId81" Type="http://schemas.openxmlformats.org/officeDocument/2006/relationships/image" Target="../media/image154.png"/><Relationship Id="rId86" Type="http://schemas.openxmlformats.org/officeDocument/2006/relationships/customXml" Target="../ink/ink140.xml"/><Relationship Id="rId94" Type="http://schemas.openxmlformats.org/officeDocument/2006/relationships/customXml" Target="../ink/ink144.xml"/><Relationship Id="rId99" Type="http://schemas.openxmlformats.org/officeDocument/2006/relationships/image" Target="../media/image163.png"/><Relationship Id="rId101" Type="http://schemas.openxmlformats.org/officeDocument/2006/relationships/image" Target="../media/image164.png"/><Relationship Id="rId122" Type="http://schemas.openxmlformats.org/officeDocument/2006/relationships/customXml" Target="../ink/ink158.xml"/><Relationship Id="rId130" Type="http://schemas.openxmlformats.org/officeDocument/2006/relationships/customXml" Target="../ink/ink162.xml"/><Relationship Id="rId135" Type="http://schemas.openxmlformats.org/officeDocument/2006/relationships/image" Target="../media/image181.png"/><Relationship Id="rId143" Type="http://schemas.openxmlformats.org/officeDocument/2006/relationships/image" Target="../media/image185.png"/><Relationship Id="rId148" Type="http://schemas.openxmlformats.org/officeDocument/2006/relationships/customXml" Target="../ink/ink171.xml"/><Relationship Id="rId151" Type="http://schemas.openxmlformats.org/officeDocument/2006/relationships/image" Target="../media/image189.png"/><Relationship Id="rId156" Type="http://schemas.openxmlformats.org/officeDocument/2006/relationships/customXml" Target="../ink/ink175.xml"/><Relationship Id="rId4" Type="http://schemas.openxmlformats.org/officeDocument/2006/relationships/customXml" Target="../ink/ink99.xml"/><Relationship Id="rId9" Type="http://schemas.openxmlformats.org/officeDocument/2006/relationships/image" Target="../media/image118.png"/><Relationship Id="rId13" Type="http://schemas.openxmlformats.org/officeDocument/2006/relationships/image" Target="../media/image120.png"/><Relationship Id="rId18" Type="http://schemas.openxmlformats.org/officeDocument/2006/relationships/customXml" Target="../ink/ink106.xml"/><Relationship Id="rId39" Type="http://schemas.openxmlformats.org/officeDocument/2006/relationships/image" Target="../media/image133.png"/><Relationship Id="rId109" Type="http://schemas.openxmlformats.org/officeDocument/2006/relationships/image" Target="../media/image168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41.png"/><Relationship Id="rId76" Type="http://schemas.openxmlformats.org/officeDocument/2006/relationships/customXml" Target="../ink/ink135.xml"/><Relationship Id="rId97" Type="http://schemas.openxmlformats.org/officeDocument/2006/relationships/image" Target="../media/image162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176.png"/><Relationship Id="rId141" Type="http://schemas.openxmlformats.org/officeDocument/2006/relationships/image" Target="../media/image184.png"/><Relationship Id="rId146" Type="http://schemas.openxmlformats.org/officeDocument/2006/relationships/customXml" Target="../ink/ink170.xml"/><Relationship Id="rId7" Type="http://schemas.openxmlformats.org/officeDocument/2006/relationships/image" Target="../media/image117.png"/><Relationship Id="rId71" Type="http://schemas.openxmlformats.org/officeDocument/2006/relationships/image" Target="../media/image149.png"/><Relationship Id="rId92" Type="http://schemas.openxmlformats.org/officeDocument/2006/relationships/customXml" Target="../ink/ink143.xml"/><Relationship Id="rId2" Type="http://schemas.openxmlformats.org/officeDocument/2006/relationships/customXml" Target="../ink/ink98.xml"/><Relationship Id="rId29" Type="http://schemas.openxmlformats.org/officeDocument/2006/relationships/image" Target="../media/image128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36.png"/><Relationship Id="rId66" Type="http://schemas.openxmlformats.org/officeDocument/2006/relationships/customXml" Target="../ink/ink130.xml"/><Relationship Id="rId87" Type="http://schemas.openxmlformats.org/officeDocument/2006/relationships/image" Target="../media/image157.png"/><Relationship Id="rId110" Type="http://schemas.openxmlformats.org/officeDocument/2006/relationships/customXml" Target="../ink/ink152.xml"/><Relationship Id="rId115" Type="http://schemas.openxmlformats.org/officeDocument/2006/relationships/image" Target="../media/image171.png"/><Relationship Id="rId131" Type="http://schemas.openxmlformats.org/officeDocument/2006/relationships/image" Target="../media/image179.png"/><Relationship Id="rId136" Type="http://schemas.openxmlformats.org/officeDocument/2006/relationships/customXml" Target="../ink/ink165.xml"/><Relationship Id="rId157" Type="http://schemas.openxmlformats.org/officeDocument/2006/relationships/image" Target="../media/image192.png"/><Relationship Id="rId61" Type="http://schemas.openxmlformats.org/officeDocument/2006/relationships/image" Target="../media/image144.png"/><Relationship Id="rId82" Type="http://schemas.openxmlformats.org/officeDocument/2006/relationships/customXml" Target="../ink/ink138.xml"/><Relationship Id="rId152" Type="http://schemas.openxmlformats.org/officeDocument/2006/relationships/customXml" Target="../ink/ink173.xml"/><Relationship Id="rId19" Type="http://schemas.openxmlformats.org/officeDocument/2006/relationships/image" Target="../media/image123.png"/><Relationship Id="rId14" Type="http://schemas.openxmlformats.org/officeDocument/2006/relationships/customXml" Target="../ink/ink104.xml"/><Relationship Id="rId30" Type="http://schemas.openxmlformats.org/officeDocument/2006/relationships/customXml" Target="../ink/ink112.xml"/><Relationship Id="rId35" Type="http://schemas.openxmlformats.org/officeDocument/2006/relationships/image" Target="../media/image131.png"/><Relationship Id="rId56" Type="http://schemas.openxmlformats.org/officeDocument/2006/relationships/customXml" Target="../ink/ink125.xml"/><Relationship Id="rId77" Type="http://schemas.openxmlformats.org/officeDocument/2006/relationships/image" Target="../media/image152.png"/><Relationship Id="rId100" Type="http://schemas.openxmlformats.org/officeDocument/2006/relationships/customXml" Target="../ink/ink147.xml"/><Relationship Id="rId105" Type="http://schemas.openxmlformats.org/officeDocument/2006/relationships/image" Target="../media/image166.png"/><Relationship Id="rId126" Type="http://schemas.openxmlformats.org/officeDocument/2006/relationships/customXml" Target="../ink/ink160.xml"/><Relationship Id="rId147" Type="http://schemas.openxmlformats.org/officeDocument/2006/relationships/image" Target="../media/image187.png"/><Relationship Id="rId8" Type="http://schemas.openxmlformats.org/officeDocument/2006/relationships/customXml" Target="../ink/ink101.xml"/><Relationship Id="rId51" Type="http://schemas.openxmlformats.org/officeDocument/2006/relationships/image" Target="../media/image139.png"/><Relationship Id="rId72" Type="http://schemas.openxmlformats.org/officeDocument/2006/relationships/customXml" Target="../ink/ink133.xml"/><Relationship Id="rId93" Type="http://schemas.openxmlformats.org/officeDocument/2006/relationships/image" Target="../media/image160.png"/><Relationship Id="rId98" Type="http://schemas.openxmlformats.org/officeDocument/2006/relationships/customXml" Target="../ink/ink146.xml"/><Relationship Id="rId121" Type="http://schemas.openxmlformats.org/officeDocument/2006/relationships/image" Target="../media/image174.png"/><Relationship Id="rId142" Type="http://schemas.openxmlformats.org/officeDocument/2006/relationships/customXml" Target="../ink/ink168.xml"/><Relationship Id="rId3" Type="http://schemas.openxmlformats.org/officeDocument/2006/relationships/image" Target="../media/image115.png"/><Relationship Id="rId25" Type="http://schemas.openxmlformats.org/officeDocument/2006/relationships/image" Target="../media/image126.png"/><Relationship Id="rId46" Type="http://schemas.openxmlformats.org/officeDocument/2006/relationships/customXml" Target="../ink/ink120.xml"/><Relationship Id="rId67" Type="http://schemas.openxmlformats.org/officeDocument/2006/relationships/image" Target="../media/image147.png"/><Relationship Id="rId116" Type="http://schemas.openxmlformats.org/officeDocument/2006/relationships/customXml" Target="../ink/ink155.xml"/><Relationship Id="rId137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198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211.png"/><Relationship Id="rId3" Type="http://schemas.openxmlformats.org/officeDocument/2006/relationships/image" Target="../media/image193.png"/><Relationship Id="rId21" Type="http://schemas.openxmlformats.org/officeDocument/2006/relationships/image" Target="../media/image202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47" Type="http://schemas.openxmlformats.org/officeDocument/2006/relationships/image" Target="../media/image215.png"/><Relationship Id="rId7" Type="http://schemas.openxmlformats.org/officeDocument/2006/relationships/image" Target="../media/image195.png"/><Relationship Id="rId12" Type="http://schemas.openxmlformats.org/officeDocument/2006/relationships/customXml" Target="../ink/ink181.xml"/><Relationship Id="rId17" Type="http://schemas.openxmlformats.org/officeDocument/2006/relationships/image" Target="../media/image200.png"/><Relationship Id="rId25" Type="http://schemas.openxmlformats.org/officeDocument/2006/relationships/image" Target="../media/image204.png"/><Relationship Id="rId33" Type="http://schemas.openxmlformats.org/officeDocument/2006/relationships/image" Target="../media/image208.png"/><Relationship Id="rId38" Type="http://schemas.openxmlformats.org/officeDocument/2006/relationships/customXml" Target="../ink/ink194.xml"/><Relationship Id="rId46" Type="http://schemas.openxmlformats.org/officeDocument/2006/relationships/customXml" Target="../ink/ink198.xml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20" Type="http://schemas.openxmlformats.org/officeDocument/2006/relationships/customXml" Target="../ink/ink185.xml"/><Relationship Id="rId29" Type="http://schemas.openxmlformats.org/officeDocument/2006/relationships/image" Target="../media/image206.png"/><Relationship Id="rId41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8.xml"/><Relationship Id="rId11" Type="http://schemas.openxmlformats.org/officeDocument/2006/relationships/image" Target="../media/image197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210.png"/><Relationship Id="rId40" Type="http://schemas.openxmlformats.org/officeDocument/2006/relationships/customXml" Target="../ink/ink195.xml"/><Relationship Id="rId45" Type="http://schemas.openxmlformats.org/officeDocument/2006/relationships/image" Target="../media/image214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23" Type="http://schemas.openxmlformats.org/officeDocument/2006/relationships/image" Target="../media/image203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201.png"/><Relationship Id="rId31" Type="http://schemas.openxmlformats.org/officeDocument/2006/relationships/image" Target="../media/image207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196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205.png"/><Relationship Id="rId30" Type="http://schemas.openxmlformats.org/officeDocument/2006/relationships/customXml" Target="../ink/ink190.xml"/><Relationship Id="rId35" Type="http://schemas.openxmlformats.org/officeDocument/2006/relationships/image" Target="../media/image209.png"/><Relationship Id="rId43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kumimoji="1" lang="ja-JP" altLang="en-US" sz="1400" b="1" dirty="0">
                <a:latin typeface="+mn-ea"/>
              </a:rPr>
              <a:t>イベント</a:t>
            </a:r>
            <a:r>
              <a:rPr kumimoji="1" lang="en-US" altLang="ja-JP" sz="1400" b="1" dirty="0">
                <a:latin typeface="+mn-ea"/>
              </a:rPr>
              <a:t>(</a:t>
            </a:r>
            <a:r>
              <a:rPr kumimoji="1" lang="ja-JP" altLang="en-US" sz="1400" b="1" dirty="0">
                <a:latin typeface="+mn-ea"/>
              </a:rPr>
              <a:t>大怪獣討伐</a:t>
            </a:r>
            <a:r>
              <a:rPr kumimoji="1" lang="en-US" altLang="ja-JP" sz="1400" b="1" dirty="0">
                <a:latin typeface="+mn-ea"/>
              </a:rPr>
              <a:t>)</a:t>
            </a:r>
            <a:r>
              <a:rPr kumimoji="1" lang="ja-JP" altLang="en-US" sz="1400" b="1" dirty="0">
                <a:latin typeface="+mn-ea"/>
              </a:rPr>
              <a:t>画面仕様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3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</a:rPr>
              <a:t>CONFIDENTIAL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2"/>
            <a:ext cx="2057400" cy="36512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32642"/>
              </p:ext>
            </p:extLst>
          </p:nvPr>
        </p:nvGraphicFramePr>
        <p:xfrm>
          <a:off x="599845" y="969361"/>
          <a:ext cx="6339034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230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3264479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05532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2020.02.25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資料作成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2020.02.28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交換所は</a:t>
                      </a:r>
                      <a:r>
                        <a:rPr kumimoji="1" lang="en-US" altLang="ja-JP" sz="800" dirty="0"/>
                        <a:t>SHOP</a:t>
                      </a:r>
                      <a:r>
                        <a:rPr kumimoji="1" lang="ja-JP" altLang="en-US" sz="800" dirty="0"/>
                        <a:t>のイベント用交換所に遷移することを追記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2020.03.02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フロー修正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2020.03.04</a:t>
                      </a:r>
                    </a:p>
                    <a:p>
                      <a:r>
                        <a:rPr kumimoji="1" lang="ja-JP" altLang="en-US" sz="800" dirty="0"/>
                        <a:t>増本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フロー調整</a:t>
                      </a:r>
                      <a:endParaRPr kumimoji="1" lang="en-US" altLang="ja-JP" sz="800" dirty="0"/>
                    </a:p>
                    <a:p>
                      <a:r>
                        <a:rPr kumimoji="1" lang="ja-JP" altLang="en-US" sz="800" dirty="0"/>
                        <a:t>報酬イメージ追加</a:t>
                      </a:r>
                      <a:endParaRPr kumimoji="1" lang="en-US" altLang="ja-JP" sz="800" dirty="0"/>
                    </a:p>
                    <a:p>
                      <a:r>
                        <a:rPr kumimoji="1" lang="en-US" altLang="ja-JP" sz="800" dirty="0"/>
                        <a:t>SHOP</a:t>
                      </a:r>
                      <a:r>
                        <a:rPr kumimoji="1" lang="ja-JP" altLang="en-US" sz="800" dirty="0"/>
                        <a:t>に変更になった、交換所削除</a:t>
                      </a:r>
                      <a:endParaRPr kumimoji="1" lang="en-US" altLang="ja-JP" sz="800" dirty="0"/>
                    </a:p>
                    <a:p>
                      <a:r>
                        <a:rPr kumimoji="1" lang="en-US" altLang="ja-JP" sz="800" dirty="0"/>
                        <a:t>BP</a:t>
                      </a:r>
                      <a:r>
                        <a:rPr kumimoji="1" lang="ja-JP" altLang="en-US" sz="800" dirty="0"/>
                        <a:t>の仕様を修正</a:t>
                      </a:r>
                      <a:endParaRPr kumimoji="1" lang="en-US" altLang="ja-JP" sz="800" dirty="0"/>
                    </a:p>
                    <a:p>
                      <a:r>
                        <a:rPr kumimoji="1" lang="en-US" altLang="ja-JP" sz="800" dirty="0"/>
                        <a:t>HOME</a:t>
                      </a:r>
                      <a:r>
                        <a:rPr kumimoji="1" lang="ja-JP" altLang="en-US" sz="800" dirty="0"/>
                        <a:t>のイベントバナーに未確認バッジを設置するよう追記</a:t>
                      </a:r>
                      <a:endParaRPr kumimoji="1" lang="en-US" altLang="ja-JP" sz="800" dirty="0"/>
                    </a:p>
                    <a:p>
                      <a:r>
                        <a:rPr kumimoji="1" lang="ja-JP" altLang="en-US" sz="800"/>
                        <a:t>救援フローを追記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BP</a:t>
                      </a:r>
                      <a:r>
                        <a:rPr kumimoji="1" lang="ja-JP" altLang="en-US" sz="800" dirty="0"/>
                        <a:t>使用時のボーナス値修正</a:t>
                      </a:r>
                      <a:endParaRPr kumimoji="1" lang="en-US" altLang="ja-JP" sz="800" dirty="0"/>
                    </a:p>
                    <a:p>
                      <a:r>
                        <a:rPr kumimoji="1" lang="ja-JP" altLang="en-US" sz="800" dirty="0"/>
                        <a:t>救援クエストの表示項目修正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9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en-US" altLang="ja-JP" sz="800"/>
                        <a:t>2020.03.10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ja-JP" altLang="en-US" sz="800"/>
                        <a:t>ランキング仕様追記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kumimoji="1" lang="ja-JP" altLang="en-US" sz="800"/>
                        <a:t>リザルト内容追記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kumimoji="1" lang="ja-JP" altLang="en-US" sz="800"/>
                        <a:t>イベント目的追記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59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en-US" altLang="ja-JP" sz="800"/>
                        <a:t>2020.03.13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P6.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強敵が襲来しているのを修正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P7.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大怪獣クエストの有効時間を１時間に設定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34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en-US" altLang="ja-JP" sz="800" dirty="0"/>
                        <a:t>2020.03.31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 dirty="0">
                          <a:latin typeface="Century Gothic"/>
                        </a:rPr>
                        <a:t>復帰条件と報酬</a:t>
                      </a:r>
                      <a:endParaRPr kumimoji="1" lang="en-US" altLang="ja-JP" sz="800" b="0" i="0" u="none" strike="noStrike" noProof="0" dirty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 dirty="0">
                          <a:latin typeface="Century Gothic"/>
                        </a:rPr>
                        <a:t>勝利時、敗北時のリザルトについて記述</a:t>
                      </a:r>
                      <a:endParaRPr kumimoji="1" lang="en-US" sz="800" b="0" i="0" u="none" strike="noStrike" noProof="0" dirty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9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01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268534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6A7CDF-7B19-4C0A-B34C-040D7B07B723}"/>
              </a:ext>
            </a:extLst>
          </p:cNvPr>
          <p:cNvSpPr txBox="1"/>
          <p:nvPr/>
        </p:nvSpPr>
        <p:spPr>
          <a:xfrm>
            <a:off x="539400" y="6246652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※</a:t>
            </a:r>
            <a:r>
              <a:rPr kumimoji="1" lang="ja-JP" altLang="en-US" sz="1000" dirty="0"/>
              <a:t>古い更新履歴は最後のページに移動</a:t>
            </a:r>
          </a:p>
        </p:txBody>
      </p:sp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3788217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救援クエスト選択画面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師団のメンバーから要請さえたクエスト一覧を確認。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</a:t>
            </a:r>
            <a:r>
              <a:rPr lang="en-US" altLang="ja-JP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を消費することなく、参加することができる。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・期限切れウィンドウ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選択中に残り時間を過ぎてしまった場合は、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押下時に、期限切れウィンドウを表示し、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更新した救援クエスト選択画面にもどる。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1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救援クエストについて</a:t>
            </a:r>
            <a:endParaRPr lang="en-US" altLang="ja-JP" sz="11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1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9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BFFCEBD0-EF3E-44BC-A989-2B22847A4E72}"/>
              </a:ext>
            </a:extLst>
          </p:cNvPr>
          <p:cNvSpPr txBox="1"/>
          <p:nvPr/>
        </p:nvSpPr>
        <p:spPr>
          <a:xfrm>
            <a:off x="6327782" y="4274429"/>
            <a:ext cx="115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所持 </a:t>
            </a:r>
            <a:r>
              <a:rPr lang="en-US" altLang="ja-JP" sz="1000">
                <a:solidFill>
                  <a:schemeClr val="bg1"/>
                </a:solidFill>
              </a:rPr>
              <a:t>999,999,999pt</a:t>
            </a:r>
            <a:endParaRPr kumimoji="1" lang="ja-JP" altLang="en-US" sz="1000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D6C01BA-84CC-4EA2-80FF-1048B1DA40BE}"/>
              </a:ext>
            </a:extLst>
          </p:cNvPr>
          <p:cNvSpPr/>
          <p:nvPr/>
        </p:nvSpPr>
        <p:spPr>
          <a:xfrm>
            <a:off x="5157893" y="559591"/>
            <a:ext cx="2463710" cy="4379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ja-JP" sz="1100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54AEDF4-2DD5-4FF9-84EE-0C86A98B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4" r="33095"/>
          <a:stretch/>
        </p:blipFill>
        <p:spPr>
          <a:xfrm>
            <a:off x="5159905" y="1107083"/>
            <a:ext cx="2461698" cy="3832435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96465BC-836A-4F0B-8AF3-E61AAA6BFB0C}"/>
              </a:ext>
            </a:extLst>
          </p:cNvPr>
          <p:cNvSpPr/>
          <p:nvPr/>
        </p:nvSpPr>
        <p:spPr>
          <a:xfrm>
            <a:off x="5157893" y="1060409"/>
            <a:ext cx="2463710" cy="38324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975C2C9A-606A-495C-B5CC-8D2015370DB1}"/>
              </a:ext>
            </a:extLst>
          </p:cNvPr>
          <p:cNvGrpSpPr/>
          <p:nvPr/>
        </p:nvGrpSpPr>
        <p:grpSpPr>
          <a:xfrm>
            <a:off x="5159905" y="559591"/>
            <a:ext cx="2461698" cy="547492"/>
            <a:chOff x="2100" y="0"/>
            <a:chExt cx="2547258" cy="56605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2D0B35D-6D72-4A6C-A749-BDFBAEB02FAF}"/>
                </a:ext>
              </a:extLst>
            </p:cNvPr>
            <p:cNvSpPr/>
            <p:nvPr/>
          </p:nvSpPr>
          <p:spPr>
            <a:xfrm>
              <a:off x="2100" y="0"/>
              <a:ext cx="566057" cy="5660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100"/>
                <a:t>RANK</a:t>
              </a:r>
            </a:p>
            <a:p>
              <a:pPr algn="ctr"/>
              <a:r>
                <a:rPr kumimoji="1" lang="en-US" altLang="ja-JP" sz="1800"/>
                <a:t>999</a:t>
              </a:r>
              <a:endParaRPr kumimoji="1" lang="ja-JP" altLang="en-US" sz="1800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53350F0C-B9F7-405E-8A04-59EDD488F9FD}"/>
                </a:ext>
              </a:extLst>
            </p:cNvPr>
            <p:cNvSpPr/>
            <p:nvPr/>
          </p:nvSpPr>
          <p:spPr>
            <a:xfrm>
              <a:off x="568158" y="0"/>
              <a:ext cx="1981200" cy="1415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ja-JP" altLang="en-US" sz="800"/>
                <a:t>●称号的なものの表示エリア</a:t>
              </a: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C7942525-834E-4AF0-934A-08BBE1FD1B36}"/>
                </a:ext>
              </a:extLst>
            </p:cNvPr>
            <p:cNvSpPr/>
            <p:nvPr/>
          </p:nvSpPr>
          <p:spPr>
            <a:xfrm>
              <a:off x="568157" y="141514"/>
              <a:ext cx="1981200" cy="2122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ja-JP" altLang="en-US" sz="1000"/>
                <a:t>プレイヤー名称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2DA3320A-7EA6-4133-AA1E-FE04D770A560}"/>
                </a:ext>
              </a:extLst>
            </p:cNvPr>
            <p:cNvSpPr/>
            <p:nvPr/>
          </p:nvSpPr>
          <p:spPr>
            <a:xfrm>
              <a:off x="568156" y="353785"/>
              <a:ext cx="990600" cy="2122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/>
                <a:t>GOLD</a:t>
              </a:r>
              <a:endParaRPr kumimoji="1" lang="ja-JP" altLang="en-US" sz="800"/>
            </a:p>
          </p:txBody>
        </p:sp>
        <p:sp>
          <p:nvSpPr>
            <p:cNvPr id="80" name="四角形: 角を丸くする 79">
              <a:extLst>
                <a:ext uri="{FF2B5EF4-FFF2-40B4-BE49-F238E27FC236}">
                  <a16:creationId xmlns:a16="http://schemas.microsoft.com/office/drawing/2014/main" id="{DFDE105E-F1C0-43F3-A019-5E61B0DFDE56}"/>
                </a:ext>
              </a:extLst>
            </p:cNvPr>
            <p:cNvSpPr/>
            <p:nvPr/>
          </p:nvSpPr>
          <p:spPr>
            <a:xfrm>
              <a:off x="2100" y="465818"/>
              <a:ext cx="566057" cy="7075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0200980C-0B33-47C5-B546-94C004B2AAF9}"/>
                </a:ext>
              </a:extLst>
            </p:cNvPr>
            <p:cNvSpPr/>
            <p:nvPr/>
          </p:nvSpPr>
          <p:spPr>
            <a:xfrm>
              <a:off x="1558757" y="353785"/>
              <a:ext cx="990600" cy="2122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ja-JP" altLang="en-US" sz="800"/>
                <a:t>課金石</a:t>
              </a:r>
            </a:p>
          </p:txBody>
        </p:sp>
        <p:sp>
          <p:nvSpPr>
            <p:cNvPr id="82" name="楕円 81">
              <a:extLst>
                <a:ext uri="{FF2B5EF4-FFF2-40B4-BE49-F238E27FC236}">
                  <a16:creationId xmlns:a16="http://schemas.microsoft.com/office/drawing/2014/main" id="{BDE2A7BE-221B-4F53-A840-09D4FBFB9E87}"/>
                </a:ext>
              </a:extLst>
            </p:cNvPr>
            <p:cNvSpPr/>
            <p:nvPr/>
          </p:nvSpPr>
          <p:spPr>
            <a:xfrm>
              <a:off x="2384258" y="389164"/>
              <a:ext cx="141514" cy="141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100"/>
                <a:t>＋</a:t>
              </a:r>
            </a:p>
          </p:txBody>
        </p:sp>
        <p:sp>
          <p:nvSpPr>
            <p:cNvPr id="83" name="四角形: 角を丸くする 82">
              <a:extLst>
                <a:ext uri="{FF2B5EF4-FFF2-40B4-BE49-F238E27FC236}">
                  <a16:creationId xmlns:a16="http://schemas.microsoft.com/office/drawing/2014/main" id="{9766E418-8103-4488-9538-7D61F7F7F3C7}"/>
                </a:ext>
              </a:extLst>
            </p:cNvPr>
            <p:cNvSpPr/>
            <p:nvPr/>
          </p:nvSpPr>
          <p:spPr>
            <a:xfrm>
              <a:off x="2100" y="465818"/>
              <a:ext cx="339634" cy="70758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02C2472-88AB-47E2-8C00-0CC30B824897}"/>
              </a:ext>
            </a:extLst>
          </p:cNvPr>
          <p:cNvSpPr/>
          <p:nvPr/>
        </p:nvSpPr>
        <p:spPr>
          <a:xfrm>
            <a:off x="5157893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ホーム</a:t>
            </a:r>
            <a:endParaRPr kumimoji="1" lang="en-US" altLang="ja-JP" sz="800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77BAD95A-ECE3-440D-852F-9C4298467AB7}"/>
              </a:ext>
            </a:extLst>
          </p:cNvPr>
          <p:cNvSpPr/>
          <p:nvPr/>
        </p:nvSpPr>
        <p:spPr>
          <a:xfrm>
            <a:off x="6800366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ガチャ</a:t>
            </a:r>
            <a:endParaRPr kumimoji="1" lang="en-US" altLang="ja-JP" sz="800"/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97B999DB-2D3E-4E35-A208-B3BD6D0028FE}"/>
              </a:ext>
            </a:extLst>
          </p:cNvPr>
          <p:cNvSpPr/>
          <p:nvPr/>
        </p:nvSpPr>
        <p:spPr>
          <a:xfrm>
            <a:off x="6389749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クエスト</a:t>
            </a:r>
            <a:endParaRPr kumimoji="1" lang="en-US" altLang="ja-JP" sz="800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E4877FA4-4D70-48D9-AA93-56DA2A4FEEB4}"/>
              </a:ext>
            </a:extLst>
          </p:cNvPr>
          <p:cNvSpPr/>
          <p:nvPr/>
        </p:nvSpPr>
        <p:spPr>
          <a:xfrm>
            <a:off x="5979131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触れ合い</a:t>
            </a:r>
            <a:endParaRPr kumimoji="1" lang="en-US" altLang="ja-JP" sz="800"/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EF916718-B51B-4267-99C9-AE8D8F7A240E}"/>
              </a:ext>
            </a:extLst>
          </p:cNvPr>
          <p:cNvSpPr/>
          <p:nvPr/>
        </p:nvSpPr>
        <p:spPr>
          <a:xfrm>
            <a:off x="7210985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ショップ</a:t>
            </a:r>
            <a:endParaRPr kumimoji="1" lang="en-US" altLang="ja-JP" sz="800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EB243F95-799E-498F-91AE-8CA84E6034AA}"/>
              </a:ext>
            </a:extLst>
          </p:cNvPr>
          <p:cNvSpPr/>
          <p:nvPr/>
        </p:nvSpPr>
        <p:spPr>
          <a:xfrm>
            <a:off x="5568511" y="4528900"/>
            <a:ext cx="410618" cy="410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/>
              <a:t>部隊</a:t>
            </a:r>
            <a:endParaRPr kumimoji="1" lang="en-US" altLang="ja-JP" sz="800"/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B583B321-E1D8-4A57-B45F-0F57954D3ECA}"/>
              </a:ext>
            </a:extLst>
          </p:cNvPr>
          <p:cNvSpPr/>
          <p:nvPr/>
        </p:nvSpPr>
        <p:spPr>
          <a:xfrm>
            <a:off x="5298559" y="1387593"/>
            <a:ext cx="2047517" cy="245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200" b="1" dirty="0">
                <a:solidFill>
                  <a:schemeClr val="tx1"/>
                </a:solidFill>
              </a:rPr>
              <a:t>BP</a:t>
            </a:r>
            <a:r>
              <a:rPr kumimoji="1" lang="ja-JP" altLang="en-US" sz="1200" b="1" dirty="0">
                <a:solidFill>
                  <a:schemeClr val="tx1"/>
                </a:solidFill>
              </a:rPr>
              <a:t> </a:t>
            </a:r>
            <a:r>
              <a:rPr kumimoji="1" lang="ja-JP" altLang="en-US" sz="900" b="1" dirty="0">
                <a:solidFill>
                  <a:schemeClr val="tx1"/>
                </a:solidFill>
              </a:rPr>
              <a:t>●●●●〇  </a:t>
            </a:r>
            <a:r>
              <a:rPr kumimoji="1" lang="en-US" altLang="ja-JP" sz="1200" b="1" dirty="0">
                <a:solidFill>
                  <a:schemeClr val="tx1"/>
                </a:solidFill>
              </a:rPr>
              <a:t>4/5</a:t>
            </a:r>
            <a:r>
              <a:rPr kumimoji="1" lang="ja-JP" altLang="en-US" sz="1200" b="1" dirty="0">
                <a:solidFill>
                  <a:schemeClr val="tx1"/>
                </a:solidFill>
              </a:rPr>
              <a:t> </a:t>
            </a:r>
            <a:r>
              <a:rPr kumimoji="1" lang="en-US" altLang="ja-JP" sz="800" b="1" dirty="0">
                <a:solidFill>
                  <a:schemeClr val="tx1"/>
                </a:solidFill>
              </a:rPr>
              <a:t>HH:MM </a:t>
            </a:r>
            <a:r>
              <a:rPr kumimoji="1" lang="ja-JP" altLang="en-US" sz="800" b="1" dirty="0">
                <a:solidFill>
                  <a:schemeClr val="tx1"/>
                </a:solidFill>
              </a:rPr>
              <a:t>に全回復</a:t>
            </a:r>
            <a:endParaRPr kumimoji="1" lang="en-US" altLang="ja-JP" sz="800" b="1" dirty="0">
              <a:solidFill>
                <a:schemeClr val="tx1"/>
              </a:solidFill>
            </a:endParaRP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9E07F7F4-9922-42CE-A249-6554E71D34AC}"/>
              </a:ext>
            </a:extLst>
          </p:cNvPr>
          <p:cNvSpPr/>
          <p:nvPr/>
        </p:nvSpPr>
        <p:spPr>
          <a:xfrm>
            <a:off x="7137985" y="1198330"/>
            <a:ext cx="410618" cy="205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700"/>
              <a:t>戻る</a:t>
            </a:r>
            <a:endParaRPr kumimoji="1" lang="en-US" altLang="ja-JP" sz="70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C90A02D6-4CD8-4E43-BB85-0C0D37AAB510}"/>
              </a:ext>
            </a:extLst>
          </p:cNvPr>
          <p:cNvSpPr/>
          <p:nvPr/>
        </p:nvSpPr>
        <p:spPr>
          <a:xfrm>
            <a:off x="7484734" y="1517701"/>
            <a:ext cx="70192" cy="294802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670E76BF-F908-4533-87B0-A48C78945CB1}"/>
              </a:ext>
            </a:extLst>
          </p:cNvPr>
          <p:cNvSpPr/>
          <p:nvPr/>
        </p:nvSpPr>
        <p:spPr>
          <a:xfrm>
            <a:off x="7484737" y="1517700"/>
            <a:ext cx="70192" cy="9212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72B20A0-7C18-4332-9862-60F0B794326D}"/>
              </a:ext>
            </a:extLst>
          </p:cNvPr>
          <p:cNvSpPr/>
          <p:nvPr/>
        </p:nvSpPr>
        <p:spPr>
          <a:xfrm>
            <a:off x="4949268" y="5373946"/>
            <a:ext cx="1401239" cy="1272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ja-JP" altLang="en-US" sz="1000" dirty="0"/>
              <a:t>確認</a:t>
            </a:r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ja-JP" altLang="en-US" sz="1000" dirty="0"/>
              <a:t>クエストの期限が</a:t>
            </a:r>
            <a:r>
              <a:rPr kumimoji="1" lang="ja-JP" altLang="en-US" sz="1000"/>
              <a:t>切れています</a:t>
            </a:r>
            <a:r>
              <a:rPr kumimoji="1" lang="ja-JP" altLang="en-US" sz="1000" dirty="0"/>
              <a:t>。</a:t>
            </a:r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en-US" altLang="ja-JP" sz="1400" dirty="0"/>
              <a:t>[ OK ]</a:t>
            </a:r>
          </a:p>
          <a:p>
            <a:pPr algn="ctr"/>
            <a:endParaRPr kumimoji="1" lang="ja-JP" altLang="en-US" dirty="0"/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2FE100C-9177-4DDF-9415-FDC1C3E28274}"/>
              </a:ext>
            </a:extLst>
          </p:cNvPr>
          <p:cNvSpPr txBox="1"/>
          <p:nvPr/>
        </p:nvSpPr>
        <p:spPr>
          <a:xfrm>
            <a:off x="5106127" y="261800"/>
            <a:ext cx="251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救援クエスト選択画面</a:t>
            </a:r>
            <a:r>
              <a:rPr lang="en-US" altLang="ja-JP" sz="1200" dirty="0"/>
              <a:t>(em102)</a:t>
            </a:r>
            <a:endParaRPr kumimoji="1" lang="ja-JP" altLang="en-US" sz="1200" dirty="0"/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10D027C4-65FC-47FB-A949-653426A42171}"/>
              </a:ext>
            </a:extLst>
          </p:cNvPr>
          <p:cNvSpPr txBox="1"/>
          <p:nvPr/>
        </p:nvSpPr>
        <p:spPr>
          <a:xfrm>
            <a:off x="4946952" y="5112995"/>
            <a:ext cx="229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期限切れウィンドウ</a:t>
            </a:r>
            <a:r>
              <a:rPr lang="en-US" altLang="ja-JP" sz="1200" dirty="0"/>
              <a:t>(em102a)</a:t>
            </a:r>
            <a:endParaRPr kumimoji="1" lang="ja-JP" altLang="en-US" sz="1200" dirty="0"/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DF716530-9CFE-4561-A835-D9A6D0790F96}"/>
              </a:ext>
            </a:extLst>
          </p:cNvPr>
          <p:cNvGrpSpPr/>
          <p:nvPr/>
        </p:nvGrpSpPr>
        <p:grpSpPr>
          <a:xfrm>
            <a:off x="5295776" y="1643166"/>
            <a:ext cx="2047518" cy="684364"/>
            <a:chOff x="859762" y="3798219"/>
            <a:chExt cx="2047518" cy="684364"/>
          </a:xfrm>
        </p:grpSpPr>
        <p:sp>
          <p:nvSpPr>
            <p:cNvPr id="92" name="四角形: 角を丸くする 91">
              <a:extLst>
                <a:ext uri="{FF2B5EF4-FFF2-40B4-BE49-F238E27FC236}">
                  <a16:creationId xmlns:a16="http://schemas.microsoft.com/office/drawing/2014/main" id="{90307692-9DF4-415B-A94C-56FDD9235110}"/>
                </a:ext>
              </a:extLst>
            </p:cNvPr>
            <p:cNvSpPr/>
            <p:nvPr/>
          </p:nvSpPr>
          <p:spPr>
            <a:xfrm>
              <a:off x="859762" y="3798219"/>
              <a:ext cx="2047518" cy="6843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500" dirty="0"/>
                <a:t>発見者：</a:t>
              </a:r>
              <a:r>
                <a:rPr kumimoji="1" lang="ja-JP" altLang="en-US" sz="400" dirty="0"/>
                <a:t>●●●●●●●●●●●●●●●●</a:t>
              </a:r>
              <a:r>
                <a:rPr kumimoji="1" lang="ja-JP" altLang="en-US" sz="300" dirty="0"/>
                <a:t>　　　　　　</a:t>
              </a:r>
              <a:r>
                <a:rPr kumimoji="1" lang="ja-JP" altLang="en-US" sz="600" dirty="0"/>
                <a:t>作戦進捗 </a:t>
              </a:r>
              <a:r>
                <a:rPr kumimoji="1" lang="en-US" altLang="ja-JP" sz="600" dirty="0"/>
                <a:t>XXX</a:t>
              </a:r>
              <a:r>
                <a:rPr kumimoji="1" lang="ja-JP" altLang="en-US" sz="600" dirty="0"/>
                <a:t> ％</a:t>
              </a:r>
              <a:endParaRPr kumimoji="1" lang="en-US" altLang="ja-JP" sz="800" dirty="0"/>
            </a:p>
            <a:p>
              <a:endParaRPr kumimoji="1" lang="en-US" altLang="ja-JP" sz="200" b="1" dirty="0"/>
            </a:p>
            <a:p>
              <a:r>
                <a:rPr kumimoji="1" lang="ja-JP" altLang="en-US" sz="1000" b="1" dirty="0"/>
                <a:t>大怪獣東京に現る！ </a:t>
              </a:r>
              <a:r>
                <a:rPr kumimoji="1" lang="en-US" altLang="ja-JP" sz="1000" b="1" dirty="0"/>
                <a:t>LV.XX</a:t>
              </a:r>
              <a:r>
                <a:rPr kumimoji="1" lang="ja-JP" altLang="en-US" sz="1000" b="1" dirty="0"/>
                <a:t>　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BP</a:t>
              </a:r>
              <a:r>
                <a:rPr kumimoji="1" lang="ja-JP" altLang="en-US" sz="1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0</a:t>
              </a:r>
              <a:endParaRPr kumimoji="1" lang="en-US" altLang="ja-JP" sz="1000" b="1" dirty="0"/>
            </a:p>
            <a:p>
              <a:endParaRPr kumimoji="1" lang="en-US" altLang="ja-JP" sz="100" dirty="0"/>
            </a:p>
            <a:p>
              <a:r>
                <a:rPr kumimoji="1" lang="ja-JP" altLang="en-US" sz="800" dirty="0"/>
                <a:t>残り時間 </a:t>
              </a:r>
              <a:r>
                <a:rPr kumimoji="1" lang="en-US" altLang="ja-JP" sz="800" dirty="0"/>
                <a:t>HH:MM</a:t>
              </a:r>
              <a:r>
                <a:rPr kumimoji="1" lang="ja-JP" altLang="en-US" sz="800" dirty="0"/>
                <a:t>　　　　　</a:t>
              </a:r>
              <a:r>
                <a:rPr kumimoji="1" lang="ja-JP" altLang="en-US" sz="600" dirty="0"/>
                <a:t>〇〇〇人 参加中！</a:t>
              </a:r>
              <a:endParaRPr kumimoji="1" lang="en-US" altLang="ja-JP" sz="800" dirty="0"/>
            </a:p>
            <a:p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578C0E98-3003-4927-B962-BAC91E75EA4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55" y="4301000"/>
              <a:ext cx="132796" cy="141323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13D1AAF-80E0-40C9-AFE1-91568FE246F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4" y="4301000"/>
              <a:ext cx="132796" cy="141323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4BAD8ABD-B478-4B81-A757-17D485F9688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81" y="4301001"/>
              <a:ext cx="132796" cy="141326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C11F143E-7B30-4129-9429-4439BC7E319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56" y="4300999"/>
              <a:ext cx="132796" cy="141324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7CC51076-DA06-4083-9AFE-E021FFBE841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831" y="4310292"/>
              <a:ext cx="132796" cy="141323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26627259-9DF1-4CB5-8872-ED1D6FD6052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80" y="4310292"/>
              <a:ext cx="132796" cy="141323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9834A2E4-A8A3-47A9-9958-3864C2885E2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557" y="4310293"/>
              <a:ext cx="132796" cy="141326"/>
            </a:xfrm>
            <a:prstGeom prst="rect">
              <a:avLst/>
            </a:prstGeom>
          </p:spPr>
        </p:pic>
        <p:pic>
          <p:nvPicPr>
            <p:cNvPr id="100" name="図 99">
              <a:extLst>
                <a:ext uri="{FF2B5EF4-FFF2-40B4-BE49-F238E27FC236}">
                  <a16:creationId xmlns:a16="http://schemas.microsoft.com/office/drawing/2014/main" id="{D0BBF368-E3A9-4881-A939-BFF052C29A5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32" y="4310291"/>
              <a:ext cx="132796" cy="141324"/>
            </a:xfrm>
            <a:prstGeom prst="rect">
              <a:avLst/>
            </a:prstGeom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928E763B-DB6E-4A87-81FB-01DBDA88D4C4}"/>
              </a:ext>
            </a:extLst>
          </p:cNvPr>
          <p:cNvGrpSpPr/>
          <p:nvPr/>
        </p:nvGrpSpPr>
        <p:grpSpPr>
          <a:xfrm>
            <a:off x="5295776" y="2368697"/>
            <a:ext cx="2047518" cy="684364"/>
            <a:chOff x="859762" y="3798219"/>
            <a:chExt cx="2047518" cy="684364"/>
          </a:xfrm>
        </p:grpSpPr>
        <p:sp>
          <p:nvSpPr>
            <p:cNvPr id="102" name="四角形: 角を丸くする 101">
              <a:extLst>
                <a:ext uri="{FF2B5EF4-FFF2-40B4-BE49-F238E27FC236}">
                  <a16:creationId xmlns:a16="http://schemas.microsoft.com/office/drawing/2014/main" id="{43D40E59-0868-469C-B044-D6AEF42AD86D}"/>
                </a:ext>
              </a:extLst>
            </p:cNvPr>
            <p:cNvSpPr/>
            <p:nvPr/>
          </p:nvSpPr>
          <p:spPr>
            <a:xfrm>
              <a:off x="859762" y="3798219"/>
              <a:ext cx="2047518" cy="6843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500" dirty="0"/>
                <a:t>発見者：</a:t>
              </a:r>
              <a:r>
                <a:rPr kumimoji="1" lang="ja-JP" altLang="en-US" sz="400" dirty="0"/>
                <a:t>●●●●●●●●●●●●●●●●</a:t>
              </a:r>
              <a:r>
                <a:rPr kumimoji="1" lang="ja-JP" altLang="en-US" sz="300" dirty="0"/>
                <a:t>　　　　　　</a:t>
              </a:r>
              <a:r>
                <a:rPr kumimoji="1" lang="ja-JP" altLang="en-US" sz="600" dirty="0"/>
                <a:t>作戦進捗 </a:t>
              </a:r>
              <a:r>
                <a:rPr kumimoji="1" lang="en-US" altLang="ja-JP" sz="600" dirty="0"/>
                <a:t>XXX</a:t>
              </a:r>
              <a:r>
                <a:rPr kumimoji="1" lang="ja-JP" altLang="en-US" sz="600" dirty="0"/>
                <a:t> ％</a:t>
              </a:r>
              <a:endParaRPr kumimoji="1" lang="en-US" altLang="ja-JP" sz="800" dirty="0"/>
            </a:p>
            <a:p>
              <a:endParaRPr kumimoji="1" lang="en-US" altLang="ja-JP" sz="200" b="1" dirty="0"/>
            </a:p>
            <a:p>
              <a:r>
                <a:rPr kumimoji="1" lang="ja-JP" altLang="en-US" sz="1000" b="1" dirty="0"/>
                <a:t>大怪獣東京に現る！ </a:t>
              </a:r>
              <a:r>
                <a:rPr kumimoji="1" lang="en-US" altLang="ja-JP" sz="1000" b="1" dirty="0"/>
                <a:t>LV.XX</a:t>
              </a:r>
              <a:r>
                <a:rPr kumimoji="1" lang="ja-JP" altLang="en-US" sz="1000" b="1" dirty="0"/>
                <a:t>　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BP</a:t>
              </a:r>
              <a:r>
                <a:rPr kumimoji="1" lang="ja-JP" altLang="en-US" sz="1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0</a:t>
              </a:r>
              <a:endParaRPr kumimoji="1" lang="en-US" altLang="ja-JP" sz="1000" b="1" dirty="0"/>
            </a:p>
            <a:p>
              <a:endParaRPr kumimoji="1" lang="en-US" altLang="ja-JP" sz="100" dirty="0"/>
            </a:p>
            <a:p>
              <a:r>
                <a:rPr kumimoji="1" lang="ja-JP" altLang="en-US" sz="800" dirty="0"/>
                <a:t>残り時間 </a:t>
              </a:r>
              <a:r>
                <a:rPr kumimoji="1" lang="en-US" altLang="ja-JP" sz="800" dirty="0"/>
                <a:t>HH:MM</a:t>
              </a:r>
              <a:r>
                <a:rPr kumimoji="1" lang="ja-JP" altLang="en-US" sz="800" dirty="0"/>
                <a:t>　　　　　</a:t>
              </a:r>
              <a:r>
                <a:rPr kumimoji="1" lang="ja-JP" altLang="en-US" sz="600" dirty="0"/>
                <a:t>〇〇〇人 参加中！</a:t>
              </a:r>
              <a:endParaRPr kumimoji="1" lang="en-US" altLang="ja-JP" sz="800" dirty="0"/>
            </a:p>
            <a:p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103" name="図 102">
              <a:extLst>
                <a:ext uri="{FF2B5EF4-FFF2-40B4-BE49-F238E27FC236}">
                  <a16:creationId xmlns:a16="http://schemas.microsoft.com/office/drawing/2014/main" id="{B876705C-58D6-4A8A-AF28-357031FF6B3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55" y="4301000"/>
              <a:ext cx="132796" cy="141323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277F5530-8A10-4F27-9B1A-925D7097B3B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4" y="4301000"/>
              <a:ext cx="132796" cy="141323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1DDBC9FE-FAF8-4A69-AF05-63C59891830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81" y="4301001"/>
              <a:ext cx="132796" cy="141326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E0E1FF88-0DAA-41D6-9176-4685CF2F836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56" y="4300999"/>
              <a:ext cx="132796" cy="141324"/>
            </a:xfrm>
            <a:prstGeom prst="rect">
              <a:avLst/>
            </a:prstGeom>
          </p:spPr>
        </p:pic>
        <p:pic>
          <p:nvPicPr>
            <p:cNvPr id="107" name="図 106">
              <a:extLst>
                <a:ext uri="{FF2B5EF4-FFF2-40B4-BE49-F238E27FC236}">
                  <a16:creationId xmlns:a16="http://schemas.microsoft.com/office/drawing/2014/main" id="{91F35480-C3F2-4A93-A942-E2EE150B3AF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831" y="4310292"/>
              <a:ext cx="132796" cy="141323"/>
            </a:xfrm>
            <a:prstGeom prst="rect">
              <a:avLst/>
            </a:prstGeom>
          </p:spPr>
        </p:pic>
        <p:pic>
          <p:nvPicPr>
            <p:cNvPr id="118" name="図 117">
              <a:extLst>
                <a:ext uri="{FF2B5EF4-FFF2-40B4-BE49-F238E27FC236}">
                  <a16:creationId xmlns:a16="http://schemas.microsoft.com/office/drawing/2014/main" id="{2907593B-D6CD-4F12-AD49-5A21BDC9E6C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80" y="4310292"/>
              <a:ext cx="132796" cy="141323"/>
            </a:xfrm>
            <a:prstGeom prst="rect">
              <a:avLst/>
            </a:prstGeom>
          </p:spPr>
        </p:pic>
        <p:pic>
          <p:nvPicPr>
            <p:cNvPr id="119" name="図 118">
              <a:extLst>
                <a:ext uri="{FF2B5EF4-FFF2-40B4-BE49-F238E27FC236}">
                  <a16:creationId xmlns:a16="http://schemas.microsoft.com/office/drawing/2014/main" id="{149FD8FD-7620-43AE-86B1-40B9AFAABE0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557" y="4310293"/>
              <a:ext cx="132796" cy="141326"/>
            </a:xfrm>
            <a:prstGeom prst="rect">
              <a:avLst/>
            </a:prstGeom>
          </p:spPr>
        </p:pic>
        <p:pic>
          <p:nvPicPr>
            <p:cNvPr id="120" name="図 119">
              <a:extLst>
                <a:ext uri="{FF2B5EF4-FFF2-40B4-BE49-F238E27FC236}">
                  <a16:creationId xmlns:a16="http://schemas.microsoft.com/office/drawing/2014/main" id="{A2C1B943-63A2-457D-A415-92A5C661989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32" y="4310291"/>
              <a:ext cx="132796" cy="141324"/>
            </a:xfrm>
            <a:prstGeom prst="rect">
              <a:avLst/>
            </a:prstGeom>
          </p:spPr>
        </p:pic>
      </p:grp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0EAB637F-69D2-4940-AD98-33EBF3A3A224}"/>
              </a:ext>
            </a:extLst>
          </p:cNvPr>
          <p:cNvGrpSpPr/>
          <p:nvPr/>
        </p:nvGrpSpPr>
        <p:grpSpPr>
          <a:xfrm>
            <a:off x="5295776" y="2353775"/>
            <a:ext cx="2047518" cy="684364"/>
            <a:chOff x="859762" y="3798219"/>
            <a:chExt cx="2047518" cy="684364"/>
          </a:xfrm>
        </p:grpSpPr>
        <p:sp>
          <p:nvSpPr>
            <p:cNvPr id="122" name="四角形: 角を丸くする 121">
              <a:extLst>
                <a:ext uri="{FF2B5EF4-FFF2-40B4-BE49-F238E27FC236}">
                  <a16:creationId xmlns:a16="http://schemas.microsoft.com/office/drawing/2014/main" id="{A318E8B3-009F-4F3B-B742-B4BCBA611E10}"/>
                </a:ext>
              </a:extLst>
            </p:cNvPr>
            <p:cNvSpPr/>
            <p:nvPr/>
          </p:nvSpPr>
          <p:spPr>
            <a:xfrm>
              <a:off x="859762" y="3798219"/>
              <a:ext cx="2047518" cy="6843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500" dirty="0"/>
                <a:t>発見者：</a:t>
              </a:r>
              <a:r>
                <a:rPr kumimoji="1" lang="ja-JP" altLang="en-US" sz="400" dirty="0"/>
                <a:t>●●●●●●●●●●●●●●●●</a:t>
              </a:r>
              <a:r>
                <a:rPr kumimoji="1" lang="ja-JP" altLang="en-US" sz="300" dirty="0"/>
                <a:t>　　　　　　</a:t>
              </a:r>
              <a:r>
                <a:rPr kumimoji="1" lang="ja-JP" altLang="en-US" sz="600" dirty="0"/>
                <a:t>作戦進捗 </a:t>
              </a:r>
              <a:r>
                <a:rPr kumimoji="1" lang="en-US" altLang="ja-JP" sz="600" dirty="0"/>
                <a:t>XXX</a:t>
              </a:r>
              <a:r>
                <a:rPr kumimoji="1" lang="ja-JP" altLang="en-US" sz="600" dirty="0"/>
                <a:t> ％</a:t>
              </a:r>
              <a:endParaRPr kumimoji="1" lang="en-US" altLang="ja-JP" sz="800" dirty="0"/>
            </a:p>
            <a:p>
              <a:endParaRPr kumimoji="1" lang="en-US" altLang="ja-JP" sz="200" b="1" dirty="0"/>
            </a:p>
            <a:p>
              <a:r>
                <a:rPr kumimoji="1" lang="ja-JP" altLang="en-US" sz="1000" b="1" dirty="0"/>
                <a:t>大怪獣東京に現る！ </a:t>
              </a:r>
              <a:r>
                <a:rPr kumimoji="1" lang="en-US" altLang="ja-JP" sz="1000" b="1" dirty="0"/>
                <a:t>LV.XX</a:t>
              </a:r>
              <a:r>
                <a:rPr kumimoji="1" lang="ja-JP" altLang="en-US" sz="1000" b="1" dirty="0"/>
                <a:t>　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BP</a:t>
              </a:r>
              <a:r>
                <a:rPr kumimoji="1" lang="ja-JP" altLang="en-US" sz="1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0</a:t>
              </a:r>
              <a:endParaRPr kumimoji="1" lang="en-US" altLang="ja-JP" sz="1000" b="1" dirty="0"/>
            </a:p>
            <a:p>
              <a:endParaRPr kumimoji="1" lang="en-US" altLang="ja-JP" sz="100" dirty="0"/>
            </a:p>
            <a:p>
              <a:r>
                <a:rPr kumimoji="1" lang="ja-JP" altLang="en-US" sz="800" dirty="0"/>
                <a:t>残り時間 </a:t>
              </a:r>
              <a:r>
                <a:rPr kumimoji="1" lang="en-US" altLang="ja-JP" sz="800" dirty="0"/>
                <a:t>HH:MM</a:t>
              </a:r>
              <a:r>
                <a:rPr kumimoji="1" lang="ja-JP" altLang="en-US" sz="800" dirty="0"/>
                <a:t>　　　　　</a:t>
              </a:r>
              <a:r>
                <a:rPr kumimoji="1" lang="ja-JP" altLang="en-US" sz="600" dirty="0"/>
                <a:t>〇〇〇人 参加中！</a:t>
              </a:r>
              <a:endParaRPr kumimoji="1" lang="en-US" altLang="ja-JP" sz="800" dirty="0"/>
            </a:p>
            <a:p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123" name="図 122">
              <a:extLst>
                <a:ext uri="{FF2B5EF4-FFF2-40B4-BE49-F238E27FC236}">
                  <a16:creationId xmlns:a16="http://schemas.microsoft.com/office/drawing/2014/main" id="{962CB5E3-DA0F-4E27-A206-4682F178E1C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55" y="4301000"/>
              <a:ext cx="132796" cy="141323"/>
            </a:xfrm>
            <a:prstGeom prst="rect">
              <a:avLst/>
            </a:prstGeom>
          </p:spPr>
        </p:pic>
        <p:pic>
          <p:nvPicPr>
            <p:cNvPr id="124" name="図 123">
              <a:extLst>
                <a:ext uri="{FF2B5EF4-FFF2-40B4-BE49-F238E27FC236}">
                  <a16:creationId xmlns:a16="http://schemas.microsoft.com/office/drawing/2014/main" id="{43D24A6B-BC7C-4188-8F80-EB98F417888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4" y="4301000"/>
              <a:ext cx="132796" cy="141323"/>
            </a:xfrm>
            <a:prstGeom prst="rect">
              <a:avLst/>
            </a:prstGeom>
          </p:spPr>
        </p:pic>
        <p:pic>
          <p:nvPicPr>
            <p:cNvPr id="125" name="図 124">
              <a:extLst>
                <a:ext uri="{FF2B5EF4-FFF2-40B4-BE49-F238E27FC236}">
                  <a16:creationId xmlns:a16="http://schemas.microsoft.com/office/drawing/2014/main" id="{5F739F1F-A999-4505-A730-1A1916DF716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81" y="4301001"/>
              <a:ext cx="132796" cy="141326"/>
            </a:xfrm>
            <a:prstGeom prst="rect">
              <a:avLst/>
            </a:prstGeom>
          </p:spPr>
        </p:pic>
        <p:pic>
          <p:nvPicPr>
            <p:cNvPr id="126" name="図 125">
              <a:extLst>
                <a:ext uri="{FF2B5EF4-FFF2-40B4-BE49-F238E27FC236}">
                  <a16:creationId xmlns:a16="http://schemas.microsoft.com/office/drawing/2014/main" id="{CD45F709-4744-4449-A8BB-708362F295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56" y="4300999"/>
              <a:ext cx="132796" cy="141324"/>
            </a:xfrm>
            <a:prstGeom prst="rect">
              <a:avLst/>
            </a:prstGeom>
          </p:spPr>
        </p:pic>
        <p:pic>
          <p:nvPicPr>
            <p:cNvPr id="127" name="図 126">
              <a:extLst>
                <a:ext uri="{FF2B5EF4-FFF2-40B4-BE49-F238E27FC236}">
                  <a16:creationId xmlns:a16="http://schemas.microsoft.com/office/drawing/2014/main" id="{F865858F-04BD-4DD4-A551-969DBAF1200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831" y="4310292"/>
              <a:ext cx="132796" cy="141323"/>
            </a:xfrm>
            <a:prstGeom prst="rect">
              <a:avLst/>
            </a:prstGeom>
          </p:spPr>
        </p:pic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C19F7761-29BC-402C-84EC-614BCB5B4C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80" y="4310292"/>
              <a:ext cx="132796" cy="141323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id="{7A64C95A-35B0-45D9-8CCE-7EBA7D01A98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557" y="4310293"/>
              <a:ext cx="132796" cy="141326"/>
            </a:xfrm>
            <a:prstGeom prst="rect">
              <a:avLst/>
            </a:prstGeom>
          </p:spPr>
        </p:pic>
        <p:pic>
          <p:nvPicPr>
            <p:cNvPr id="131" name="図 130">
              <a:extLst>
                <a:ext uri="{FF2B5EF4-FFF2-40B4-BE49-F238E27FC236}">
                  <a16:creationId xmlns:a16="http://schemas.microsoft.com/office/drawing/2014/main" id="{455BB4AF-0EDF-47DC-93FE-CD63C0F551C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32" y="4310291"/>
              <a:ext cx="132796" cy="141324"/>
            </a:xfrm>
            <a:prstGeom prst="rect">
              <a:avLst/>
            </a:prstGeom>
          </p:spPr>
        </p:pic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14423D2A-B8F3-438A-9FD7-A0E4C28B6FFC}"/>
              </a:ext>
            </a:extLst>
          </p:cNvPr>
          <p:cNvGrpSpPr/>
          <p:nvPr/>
        </p:nvGrpSpPr>
        <p:grpSpPr>
          <a:xfrm>
            <a:off x="5295776" y="3078745"/>
            <a:ext cx="2047518" cy="684364"/>
            <a:chOff x="859762" y="3798219"/>
            <a:chExt cx="2047518" cy="684364"/>
          </a:xfrm>
        </p:grpSpPr>
        <p:sp>
          <p:nvSpPr>
            <p:cNvPr id="133" name="四角形: 角を丸くする 132">
              <a:extLst>
                <a:ext uri="{FF2B5EF4-FFF2-40B4-BE49-F238E27FC236}">
                  <a16:creationId xmlns:a16="http://schemas.microsoft.com/office/drawing/2014/main" id="{A07F3EAA-8E5C-467E-81F8-11497F69F2AF}"/>
                </a:ext>
              </a:extLst>
            </p:cNvPr>
            <p:cNvSpPr/>
            <p:nvPr/>
          </p:nvSpPr>
          <p:spPr>
            <a:xfrm>
              <a:off x="859762" y="3798219"/>
              <a:ext cx="2047518" cy="6843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500" dirty="0"/>
                <a:t>発見者：</a:t>
              </a:r>
              <a:r>
                <a:rPr kumimoji="1" lang="ja-JP" altLang="en-US" sz="400" dirty="0"/>
                <a:t>●●●●●●●●●●●●●●●●</a:t>
              </a:r>
              <a:r>
                <a:rPr kumimoji="1" lang="ja-JP" altLang="en-US" sz="300" dirty="0"/>
                <a:t>　　　　　　</a:t>
              </a:r>
              <a:r>
                <a:rPr kumimoji="1" lang="ja-JP" altLang="en-US" sz="600" dirty="0"/>
                <a:t>作戦進捗 </a:t>
              </a:r>
              <a:r>
                <a:rPr kumimoji="1" lang="en-US" altLang="ja-JP" sz="600" dirty="0"/>
                <a:t>XXX</a:t>
              </a:r>
              <a:r>
                <a:rPr kumimoji="1" lang="ja-JP" altLang="en-US" sz="600" dirty="0"/>
                <a:t> ％</a:t>
              </a:r>
              <a:endParaRPr kumimoji="1" lang="en-US" altLang="ja-JP" sz="800" dirty="0"/>
            </a:p>
            <a:p>
              <a:endParaRPr kumimoji="1" lang="en-US" altLang="ja-JP" sz="200" b="1" dirty="0"/>
            </a:p>
            <a:p>
              <a:r>
                <a:rPr kumimoji="1" lang="ja-JP" altLang="en-US" sz="1000" b="1" dirty="0"/>
                <a:t>大怪獣東京に現る！ </a:t>
              </a:r>
              <a:r>
                <a:rPr kumimoji="1" lang="en-US" altLang="ja-JP" sz="1000" b="1" dirty="0"/>
                <a:t>LV.XX</a:t>
              </a:r>
              <a:r>
                <a:rPr kumimoji="1" lang="ja-JP" altLang="en-US" sz="1000" b="1" dirty="0"/>
                <a:t>　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BP</a:t>
              </a:r>
              <a:r>
                <a:rPr kumimoji="1" lang="ja-JP" altLang="en-US" sz="1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0</a:t>
              </a:r>
              <a:endParaRPr kumimoji="1" lang="en-US" altLang="ja-JP" sz="1000" b="1" dirty="0"/>
            </a:p>
            <a:p>
              <a:endParaRPr kumimoji="1" lang="en-US" altLang="ja-JP" sz="100" dirty="0"/>
            </a:p>
            <a:p>
              <a:r>
                <a:rPr kumimoji="1" lang="ja-JP" altLang="en-US" sz="800" dirty="0"/>
                <a:t>残り時間 </a:t>
              </a:r>
              <a:r>
                <a:rPr kumimoji="1" lang="en-US" altLang="ja-JP" sz="800" dirty="0"/>
                <a:t>HH:MM</a:t>
              </a:r>
              <a:r>
                <a:rPr kumimoji="1" lang="ja-JP" altLang="en-US" sz="800" dirty="0"/>
                <a:t>　　　　　</a:t>
              </a:r>
              <a:r>
                <a:rPr kumimoji="1" lang="ja-JP" altLang="en-US" sz="600" dirty="0"/>
                <a:t>〇〇〇人 参加中！</a:t>
              </a:r>
              <a:endParaRPr kumimoji="1" lang="en-US" altLang="ja-JP" sz="800" dirty="0"/>
            </a:p>
            <a:p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134" name="図 133">
              <a:extLst>
                <a:ext uri="{FF2B5EF4-FFF2-40B4-BE49-F238E27FC236}">
                  <a16:creationId xmlns:a16="http://schemas.microsoft.com/office/drawing/2014/main" id="{11ABDCDF-9A87-4884-8C46-BF242D52603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55" y="4301000"/>
              <a:ext cx="132796" cy="141323"/>
            </a:xfrm>
            <a:prstGeom prst="rect">
              <a:avLst/>
            </a:prstGeom>
          </p:spPr>
        </p:pic>
        <p:pic>
          <p:nvPicPr>
            <p:cNvPr id="135" name="図 134">
              <a:extLst>
                <a:ext uri="{FF2B5EF4-FFF2-40B4-BE49-F238E27FC236}">
                  <a16:creationId xmlns:a16="http://schemas.microsoft.com/office/drawing/2014/main" id="{5310DD66-C43A-43A9-B851-52746EBF8DE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4" y="4301000"/>
              <a:ext cx="132796" cy="141323"/>
            </a:xfrm>
            <a:prstGeom prst="rect">
              <a:avLst/>
            </a:prstGeom>
          </p:spPr>
        </p:pic>
        <p:pic>
          <p:nvPicPr>
            <p:cNvPr id="136" name="図 135">
              <a:extLst>
                <a:ext uri="{FF2B5EF4-FFF2-40B4-BE49-F238E27FC236}">
                  <a16:creationId xmlns:a16="http://schemas.microsoft.com/office/drawing/2014/main" id="{433BE6B9-6A6B-4D25-9FBA-9090C0411C3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81" y="4301001"/>
              <a:ext cx="132796" cy="141326"/>
            </a:xfrm>
            <a:prstGeom prst="rect">
              <a:avLst/>
            </a:prstGeom>
          </p:spPr>
        </p:pic>
        <p:pic>
          <p:nvPicPr>
            <p:cNvPr id="137" name="図 136">
              <a:extLst>
                <a:ext uri="{FF2B5EF4-FFF2-40B4-BE49-F238E27FC236}">
                  <a16:creationId xmlns:a16="http://schemas.microsoft.com/office/drawing/2014/main" id="{9AD6F5B9-9228-44FB-A080-2FEFAE85DA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56" y="4300999"/>
              <a:ext cx="132796" cy="141324"/>
            </a:xfrm>
            <a:prstGeom prst="rect">
              <a:avLst/>
            </a:prstGeom>
          </p:spPr>
        </p:pic>
        <p:pic>
          <p:nvPicPr>
            <p:cNvPr id="138" name="図 137">
              <a:extLst>
                <a:ext uri="{FF2B5EF4-FFF2-40B4-BE49-F238E27FC236}">
                  <a16:creationId xmlns:a16="http://schemas.microsoft.com/office/drawing/2014/main" id="{AD73B625-202A-4506-9F71-53E0E70D740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831" y="4310292"/>
              <a:ext cx="132796" cy="141323"/>
            </a:xfrm>
            <a:prstGeom prst="rect">
              <a:avLst/>
            </a:prstGeom>
          </p:spPr>
        </p:pic>
        <p:pic>
          <p:nvPicPr>
            <p:cNvPr id="139" name="図 138">
              <a:extLst>
                <a:ext uri="{FF2B5EF4-FFF2-40B4-BE49-F238E27FC236}">
                  <a16:creationId xmlns:a16="http://schemas.microsoft.com/office/drawing/2014/main" id="{06F64DA5-8F8E-4B01-9F9D-9E3BB594CB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80" y="4310292"/>
              <a:ext cx="132796" cy="141323"/>
            </a:xfrm>
            <a:prstGeom prst="rect">
              <a:avLst/>
            </a:prstGeom>
          </p:spPr>
        </p:pic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6C903E64-DF83-422C-8CC0-EBADEE0DEB8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557" y="4310293"/>
              <a:ext cx="132796" cy="141326"/>
            </a:xfrm>
            <a:prstGeom prst="rect">
              <a:avLst/>
            </a:prstGeom>
          </p:spPr>
        </p:pic>
        <p:pic>
          <p:nvPicPr>
            <p:cNvPr id="141" name="図 140">
              <a:extLst>
                <a:ext uri="{FF2B5EF4-FFF2-40B4-BE49-F238E27FC236}">
                  <a16:creationId xmlns:a16="http://schemas.microsoft.com/office/drawing/2014/main" id="{EDBF76A7-0812-4B6E-B0B6-74281E3D945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32" y="4310291"/>
              <a:ext cx="132796" cy="141324"/>
            </a:xfrm>
            <a:prstGeom prst="rect">
              <a:avLst/>
            </a:prstGeom>
          </p:spPr>
        </p:pic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BA37EEFD-6889-4ACE-A0FC-74E72729C92B}"/>
              </a:ext>
            </a:extLst>
          </p:cNvPr>
          <p:cNvGrpSpPr/>
          <p:nvPr/>
        </p:nvGrpSpPr>
        <p:grpSpPr>
          <a:xfrm>
            <a:off x="5295776" y="3804276"/>
            <a:ext cx="2047518" cy="684364"/>
            <a:chOff x="859762" y="3798219"/>
            <a:chExt cx="2047518" cy="684364"/>
          </a:xfrm>
        </p:grpSpPr>
        <p:sp>
          <p:nvSpPr>
            <p:cNvPr id="143" name="四角形: 角を丸くする 142">
              <a:extLst>
                <a:ext uri="{FF2B5EF4-FFF2-40B4-BE49-F238E27FC236}">
                  <a16:creationId xmlns:a16="http://schemas.microsoft.com/office/drawing/2014/main" id="{77339FE7-9832-4634-84D2-4BDF33806C3F}"/>
                </a:ext>
              </a:extLst>
            </p:cNvPr>
            <p:cNvSpPr/>
            <p:nvPr/>
          </p:nvSpPr>
          <p:spPr>
            <a:xfrm>
              <a:off x="859762" y="3798219"/>
              <a:ext cx="2047518" cy="6843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500" dirty="0"/>
                <a:t>発見者：</a:t>
              </a:r>
              <a:r>
                <a:rPr kumimoji="1" lang="ja-JP" altLang="en-US" sz="400" dirty="0"/>
                <a:t>●●●●●●●●●●●●●●●●</a:t>
              </a:r>
              <a:r>
                <a:rPr kumimoji="1" lang="ja-JP" altLang="en-US" sz="300" dirty="0"/>
                <a:t>　　　　　　</a:t>
              </a:r>
              <a:r>
                <a:rPr kumimoji="1" lang="ja-JP" altLang="en-US" sz="600" dirty="0"/>
                <a:t>作戦進捗 </a:t>
              </a:r>
              <a:r>
                <a:rPr kumimoji="1" lang="en-US" altLang="ja-JP" sz="600" dirty="0"/>
                <a:t>XXX</a:t>
              </a:r>
              <a:r>
                <a:rPr kumimoji="1" lang="ja-JP" altLang="en-US" sz="600" dirty="0"/>
                <a:t> ％</a:t>
              </a:r>
              <a:endParaRPr kumimoji="1" lang="en-US" altLang="ja-JP" sz="800" dirty="0"/>
            </a:p>
            <a:p>
              <a:endParaRPr kumimoji="1" lang="en-US" altLang="ja-JP" sz="200" b="1" dirty="0"/>
            </a:p>
            <a:p>
              <a:r>
                <a:rPr kumimoji="1" lang="ja-JP" altLang="en-US" sz="1000" b="1" dirty="0"/>
                <a:t>大怪獣東京に現る！ </a:t>
              </a:r>
              <a:r>
                <a:rPr kumimoji="1" lang="en-US" altLang="ja-JP" sz="1000" b="1" dirty="0"/>
                <a:t>LV.XX</a:t>
              </a:r>
              <a:r>
                <a:rPr kumimoji="1" lang="ja-JP" altLang="en-US" sz="1000" b="1" dirty="0"/>
                <a:t>　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BP</a:t>
              </a:r>
              <a:r>
                <a:rPr kumimoji="1" lang="ja-JP" altLang="en-US" sz="1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ja-JP" sz="1000" b="1" dirty="0">
                  <a:solidFill>
                    <a:schemeClr val="bg1"/>
                  </a:solidFill>
                </a:rPr>
                <a:t>0</a:t>
              </a:r>
              <a:endParaRPr kumimoji="1" lang="en-US" altLang="ja-JP" sz="1000" b="1" dirty="0"/>
            </a:p>
            <a:p>
              <a:endParaRPr kumimoji="1" lang="en-US" altLang="ja-JP" sz="100" dirty="0"/>
            </a:p>
            <a:p>
              <a:r>
                <a:rPr kumimoji="1" lang="ja-JP" altLang="en-US" sz="800" dirty="0"/>
                <a:t>残り時間 </a:t>
              </a:r>
              <a:r>
                <a:rPr kumimoji="1" lang="en-US" altLang="ja-JP" sz="800" dirty="0"/>
                <a:t>HH:MM</a:t>
              </a:r>
              <a:r>
                <a:rPr kumimoji="1" lang="ja-JP" altLang="en-US" sz="800" dirty="0"/>
                <a:t>　　　　　</a:t>
              </a:r>
              <a:r>
                <a:rPr kumimoji="1" lang="ja-JP" altLang="en-US" sz="600" dirty="0"/>
                <a:t>〇〇〇人 参加中！</a:t>
              </a:r>
              <a:endParaRPr kumimoji="1" lang="en-US" altLang="ja-JP" sz="800" dirty="0"/>
            </a:p>
            <a:p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144" name="図 143">
              <a:extLst>
                <a:ext uri="{FF2B5EF4-FFF2-40B4-BE49-F238E27FC236}">
                  <a16:creationId xmlns:a16="http://schemas.microsoft.com/office/drawing/2014/main" id="{7C3D60CE-10C7-4121-8CFA-3DD30C87A6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55" y="4301000"/>
              <a:ext cx="132796" cy="141323"/>
            </a:xfrm>
            <a:prstGeom prst="rect">
              <a:avLst/>
            </a:prstGeom>
          </p:spPr>
        </p:pic>
        <p:pic>
          <p:nvPicPr>
            <p:cNvPr id="145" name="図 144">
              <a:extLst>
                <a:ext uri="{FF2B5EF4-FFF2-40B4-BE49-F238E27FC236}">
                  <a16:creationId xmlns:a16="http://schemas.microsoft.com/office/drawing/2014/main" id="{F2F48111-85F0-4D6E-A10D-E73A22756EF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4" y="4301000"/>
              <a:ext cx="132796" cy="141323"/>
            </a:xfrm>
            <a:prstGeom prst="rect">
              <a:avLst/>
            </a:prstGeom>
          </p:spPr>
        </p:pic>
        <p:pic>
          <p:nvPicPr>
            <p:cNvPr id="146" name="図 145">
              <a:extLst>
                <a:ext uri="{FF2B5EF4-FFF2-40B4-BE49-F238E27FC236}">
                  <a16:creationId xmlns:a16="http://schemas.microsoft.com/office/drawing/2014/main" id="{AEBDD8D0-B46D-470A-A317-543F58788A8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81" y="4301001"/>
              <a:ext cx="132796" cy="141326"/>
            </a:xfrm>
            <a:prstGeom prst="rect">
              <a:avLst/>
            </a:prstGeom>
          </p:spPr>
        </p:pic>
        <p:pic>
          <p:nvPicPr>
            <p:cNvPr id="147" name="図 146">
              <a:extLst>
                <a:ext uri="{FF2B5EF4-FFF2-40B4-BE49-F238E27FC236}">
                  <a16:creationId xmlns:a16="http://schemas.microsoft.com/office/drawing/2014/main" id="{5B914CD8-BDCA-440A-84D3-BF0802CF013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56" y="4300999"/>
              <a:ext cx="132796" cy="141324"/>
            </a:xfrm>
            <a:prstGeom prst="rect">
              <a:avLst/>
            </a:prstGeom>
          </p:spPr>
        </p:pic>
        <p:pic>
          <p:nvPicPr>
            <p:cNvPr id="160" name="図 159">
              <a:extLst>
                <a:ext uri="{FF2B5EF4-FFF2-40B4-BE49-F238E27FC236}">
                  <a16:creationId xmlns:a16="http://schemas.microsoft.com/office/drawing/2014/main" id="{56BA94D4-CA27-46CA-9881-F15FB5FBE4F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831" y="4310292"/>
              <a:ext cx="132796" cy="141323"/>
            </a:xfrm>
            <a:prstGeom prst="rect">
              <a:avLst/>
            </a:prstGeom>
          </p:spPr>
        </p:pic>
        <p:pic>
          <p:nvPicPr>
            <p:cNvPr id="161" name="図 160">
              <a:extLst>
                <a:ext uri="{FF2B5EF4-FFF2-40B4-BE49-F238E27FC236}">
                  <a16:creationId xmlns:a16="http://schemas.microsoft.com/office/drawing/2014/main" id="{93699C64-B912-45D6-8880-944AB2A70B2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80" y="4310292"/>
              <a:ext cx="132796" cy="141323"/>
            </a:xfrm>
            <a:prstGeom prst="rect">
              <a:avLst/>
            </a:prstGeom>
          </p:spPr>
        </p:pic>
        <p:pic>
          <p:nvPicPr>
            <p:cNvPr id="162" name="図 161">
              <a:extLst>
                <a:ext uri="{FF2B5EF4-FFF2-40B4-BE49-F238E27FC236}">
                  <a16:creationId xmlns:a16="http://schemas.microsoft.com/office/drawing/2014/main" id="{18612210-8341-4BAE-947F-27564DC33AD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557" y="4310293"/>
              <a:ext cx="132796" cy="141326"/>
            </a:xfrm>
            <a:prstGeom prst="rect">
              <a:avLst/>
            </a:prstGeom>
          </p:spPr>
        </p:pic>
        <p:pic>
          <p:nvPicPr>
            <p:cNvPr id="163" name="図 162">
              <a:extLst>
                <a:ext uri="{FF2B5EF4-FFF2-40B4-BE49-F238E27FC236}">
                  <a16:creationId xmlns:a16="http://schemas.microsoft.com/office/drawing/2014/main" id="{40A16E84-F70B-452C-A043-603DDBE28A6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632" y="4310291"/>
              <a:ext cx="132796" cy="141324"/>
            </a:xfrm>
            <a:prstGeom prst="rect">
              <a:avLst/>
            </a:prstGeom>
          </p:spPr>
        </p:pic>
      </p:grp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CC0FB56C-A658-4A63-95DC-839B80FF4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85099"/>
              </p:ext>
            </p:extLst>
          </p:nvPr>
        </p:nvGraphicFramePr>
        <p:xfrm>
          <a:off x="583354" y="2322652"/>
          <a:ext cx="3917124" cy="245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46">
                  <a:extLst>
                    <a:ext uri="{9D8B030D-6E8A-4147-A177-3AD203B41FA5}">
                      <a16:colId xmlns:a16="http://schemas.microsoft.com/office/drawing/2014/main" val="165527935"/>
                    </a:ext>
                  </a:extLst>
                </a:gridCol>
                <a:gridCol w="2900278">
                  <a:extLst>
                    <a:ext uri="{9D8B030D-6E8A-4147-A177-3AD203B41FA5}">
                      <a16:colId xmlns:a16="http://schemas.microsoft.com/office/drawing/2014/main" val="3737862407"/>
                    </a:ext>
                  </a:extLst>
                </a:gridCol>
              </a:tblGrid>
              <a:tr h="218325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救援クエスト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38108"/>
                  </a:ext>
                </a:extLst>
              </a:tr>
              <a:tr h="240281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有効期限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050"/>
                        <a:t>１</a:t>
                      </a:r>
                      <a:r>
                        <a:rPr kumimoji="1" lang="ja-JP" altLang="en-US" sz="1050"/>
                        <a:t>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0835"/>
                  </a:ext>
                </a:extLst>
              </a:tr>
              <a:tr h="393186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表示内容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発見者・残り</a:t>
                      </a:r>
                      <a:r>
                        <a:rPr kumimoji="1" lang="en-US" altLang="ja-JP" sz="1050" dirty="0"/>
                        <a:t>HP</a:t>
                      </a:r>
                      <a:r>
                        <a:rPr kumimoji="1" lang="ja-JP" altLang="en-US" sz="1050" dirty="0"/>
                        <a:t>・クエスト名・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残り時間・参加人数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360472"/>
                  </a:ext>
                </a:extLst>
              </a:tr>
              <a:tr h="240281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表示優先度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師団申請順 </a:t>
                      </a:r>
                      <a:r>
                        <a:rPr kumimoji="1" lang="en-US" altLang="ja-JP" sz="1050" dirty="0"/>
                        <a:t>&gt; </a:t>
                      </a:r>
                      <a:r>
                        <a:rPr kumimoji="1" lang="ja-JP" altLang="en-US" sz="1050" dirty="0"/>
                        <a:t>全体申請順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7640"/>
                  </a:ext>
                </a:extLst>
              </a:tr>
              <a:tr h="64536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表示件数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初期：全体救援３件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師団に入ると＋７件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（師団救援が無い場合は全体救援枠となる）</a:t>
                      </a:r>
                      <a:endParaRPr kumimoji="1" lang="en-US" altLang="ja-JP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36163"/>
                  </a:ext>
                </a:extLst>
              </a:tr>
              <a:tr h="64536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人数ボーナス</a:t>
                      </a:r>
                      <a:endParaRPr kumimoji="1" lang="en-US" altLang="ja-JP" sz="1050" dirty="0"/>
                    </a:p>
                    <a:p>
                      <a:r>
                        <a:rPr kumimoji="1" lang="en-US" altLang="ja-JP" sz="1050" dirty="0"/>
                        <a:t>※</a:t>
                      </a:r>
                      <a:r>
                        <a:rPr kumimoji="1" lang="ja-JP" altLang="en-US" sz="1050" dirty="0"/>
                        <a:t>最大１０人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３人 → 参加者全員に</a:t>
                      </a:r>
                      <a:r>
                        <a:rPr kumimoji="1" lang="en-US" altLang="ja-JP" sz="1050" dirty="0"/>
                        <a:t>+5%</a:t>
                      </a:r>
                      <a:r>
                        <a:rPr kumimoji="1" lang="ja-JP" altLang="en-US" sz="1050" dirty="0"/>
                        <a:t>のボーナス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５人 → 　　　　　　</a:t>
                      </a:r>
                      <a:r>
                        <a:rPr kumimoji="1" lang="en-US" altLang="ja-JP" sz="1050" dirty="0"/>
                        <a:t>+10%</a:t>
                      </a:r>
                      <a:r>
                        <a:rPr kumimoji="1" lang="ja-JP" altLang="en-US" sz="1050" dirty="0"/>
                        <a:t>のボーナス</a:t>
                      </a:r>
                      <a:endParaRPr kumimoji="1" lang="en-US" altLang="ja-JP" sz="1050" dirty="0"/>
                    </a:p>
                    <a:p>
                      <a:r>
                        <a:rPr kumimoji="1" lang="en-US" altLang="ja-JP" sz="1050" dirty="0"/>
                        <a:t>10</a:t>
                      </a:r>
                      <a:r>
                        <a:rPr kumimoji="1" lang="ja-JP" altLang="en-US" sz="1050" dirty="0"/>
                        <a:t>人 → 　　　　　　</a:t>
                      </a:r>
                      <a:r>
                        <a:rPr kumimoji="1" lang="en-US" altLang="ja-JP" sz="1050" dirty="0"/>
                        <a:t>+15%</a:t>
                      </a:r>
                      <a:r>
                        <a:rPr kumimoji="1" lang="ja-JP" altLang="en-US" sz="1050" dirty="0"/>
                        <a:t>のボーナス</a:t>
                      </a:r>
                      <a:endParaRPr kumimoji="1" lang="en-US" altLang="ja-JP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99985"/>
                  </a:ext>
                </a:extLst>
              </a:tr>
            </a:tbl>
          </a:graphicData>
        </a:graphic>
      </p:graphicFrame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DCB83B94-9C2C-4326-8AA4-99C2737F0F45}"/>
              </a:ext>
            </a:extLst>
          </p:cNvPr>
          <p:cNvSpPr/>
          <p:nvPr/>
        </p:nvSpPr>
        <p:spPr>
          <a:xfrm>
            <a:off x="7056672" y="5373946"/>
            <a:ext cx="1401239" cy="1272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ja-JP" altLang="en-US" sz="1000" dirty="0"/>
              <a:t>確認</a:t>
            </a:r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ja-JP" altLang="en-US" sz="1000" dirty="0"/>
              <a:t>満員のクエストです。</a:t>
            </a:r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en-US" altLang="ja-JP" sz="1400" dirty="0"/>
              <a:t>[ OK ]</a:t>
            </a:r>
          </a:p>
          <a:p>
            <a:pPr algn="ctr"/>
            <a:endParaRPr kumimoji="1" lang="ja-JP" altLang="en-US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FEF8B4B6-193D-4B81-9FA1-F740D611C905}"/>
              </a:ext>
            </a:extLst>
          </p:cNvPr>
          <p:cNvSpPr txBox="1"/>
          <p:nvPr/>
        </p:nvSpPr>
        <p:spPr>
          <a:xfrm>
            <a:off x="7054356" y="5112995"/>
            <a:ext cx="229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救援満員ウィンドウ</a:t>
            </a:r>
            <a:r>
              <a:rPr lang="en-US" altLang="ja-JP" sz="1200" dirty="0"/>
              <a:t>(em102f)</a:t>
            </a:r>
            <a:endParaRPr kumimoji="1" lang="ja-JP" altLang="en-US" sz="1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C533CDF-7C78-794B-9914-4752AEA9D396}"/>
              </a:ext>
            </a:extLst>
          </p:cNvPr>
          <p:cNvSpPr txBox="1"/>
          <p:nvPr/>
        </p:nvSpPr>
        <p:spPr>
          <a:xfrm>
            <a:off x="100208" y="-826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E249CA-B6A2-B247-A985-93F3EE327D75}"/>
              </a:ext>
            </a:extLst>
          </p:cNvPr>
          <p:cNvSpPr txBox="1"/>
          <p:nvPr/>
        </p:nvSpPr>
        <p:spPr>
          <a:xfrm>
            <a:off x="551145" y="-338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52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4229043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討伐済み報酬確認ウィンドウ</a:t>
            </a:r>
            <a:r>
              <a:rPr lang="en-US" altLang="ja-JP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(em100b)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自分が救援を行ったクエストや、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参加したクエストが討伐済みになっていた場合、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その時点で受け取れる全ての報酬をまとめて受け取る。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OK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を押下し、閉じることで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イベントクエスト選択画面に遷移する。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誘導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未確認の討伐確認がある場合、イベントバナーには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示唆するアイコンを設置する。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72B20A0-7C18-4332-9862-60F0B794326D}"/>
              </a:ext>
            </a:extLst>
          </p:cNvPr>
          <p:cNvSpPr/>
          <p:nvPr/>
        </p:nvSpPr>
        <p:spPr>
          <a:xfrm>
            <a:off x="5253991" y="708213"/>
            <a:ext cx="2508612" cy="2278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r>
              <a:rPr kumimoji="1" lang="ja-JP" altLang="en-US" dirty="0"/>
              <a:t>討伐報酬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endParaRPr kumimoji="1" lang="en-US" altLang="ja-JP" sz="1000" dirty="0"/>
          </a:p>
          <a:p>
            <a:pPr algn="ctr"/>
            <a:endParaRPr kumimoji="1" lang="ja-JP" altLang="en-US" sz="10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00" dirty="0"/>
              <a:t>報酬はプレゼントボックス</a:t>
            </a:r>
            <a:endParaRPr kumimoji="1" lang="en-US" altLang="ja-JP" sz="1000" dirty="0"/>
          </a:p>
          <a:p>
            <a:pPr algn="ctr"/>
            <a:r>
              <a:rPr kumimoji="1" lang="ja-JP" altLang="en-US" sz="1000" dirty="0"/>
              <a:t>へ送られます。</a:t>
            </a:r>
            <a:endParaRPr kumimoji="1" lang="en-US" altLang="ja-JP" sz="1000" dirty="0"/>
          </a:p>
          <a:p>
            <a:pPr algn="ctr"/>
            <a:r>
              <a:rPr kumimoji="1" lang="en-US" altLang="ja-JP" sz="1400" dirty="0"/>
              <a:t>[ OK ]</a:t>
            </a:r>
          </a:p>
          <a:p>
            <a:pPr algn="ctr"/>
            <a:endParaRPr kumimoji="1"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33A934-45FD-4D7D-A4C3-75FC6566EA96}"/>
              </a:ext>
            </a:extLst>
          </p:cNvPr>
          <p:cNvSpPr/>
          <p:nvPr/>
        </p:nvSpPr>
        <p:spPr>
          <a:xfrm>
            <a:off x="5482591" y="12440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B55074C1-7E24-4B7F-9DCF-641B401B5F2A}"/>
              </a:ext>
            </a:extLst>
          </p:cNvPr>
          <p:cNvSpPr/>
          <p:nvPr/>
        </p:nvSpPr>
        <p:spPr>
          <a:xfrm>
            <a:off x="6051097" y="12440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5F445107-9FFC-4A8B-90B8-8EAF024A5AC7}"/>
              </a:ext>
            </a:extLst>
          </p:cNvPr>
          <p:cNvSpPr/>
          <p:nvPr/>
        </p:nvSpPr>
        <p:spPr>
          <a:xfrm>
            <a:off x="6619603" y="12440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1BCE3207-7B0B-4716-B96C-7B7A37988888}"/>
              </a:ext>
            </a:extLst>
          </p:cNvPr>
          <p:cNvSpPr/>
          <p:nvPr/>
        </p:nvSpPr>
        <p:spPr>
          <a:xfrm>
            <a:off x="7188109" y="12440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F19E110-A909-4738-B0FD-E2270B8A0078}"/>
              </a:ext>
            </a:extLst>
          </p:cNvPr>
          <p:cNvSpPr/>
          <p:nvPr/>
        </p:nvSpPr>
        <p:spPr>
          <a:xfrm>
            <a:off x="5482591" y="17012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8B932291-3A03-42A7-8404-A5686AAF11FF}"/>
              </a:ext>
            </a:extLst>
          </p:cNvPr>
          <p:cNvSpPr/>
          <p:nvPr/>
        </p:nvSpPr>
        <p:spPr>
          <a:xfrm>
            <a:off x="6051097" y="17012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B4F2E2DF-56B3-4436-B480-AD675978FBCB}"/>
              </a:ext>
            </a:extLst>
          </p:cNvPr>
          <p:cNvSpPr/>
          <p:nvPr/>
        </p:nvSpPr>
        <p:spPr>
          <a:xfrm>
            <a:off x="6619603" y="17012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5" name="四角形: 角を丸くする 94">
            <a:extLst>
              <a:ext uri="{FF2B5EF4-FFF2-40B4-BE49-F238E27FC236}">
                <a16:creationId xmlns:a16="http://schemas.microsoft.com/office/drawing/2014/main" id="{F1356F1A-5FFA-4D26-8519-80724C2070C3}"/>
              </a:ext>
            </a:extLst>
          </p:cNvPr>
          <p:cNvSpPr/>
          <p:nvPr/>
        </p:nvSpPr>
        <p:spPr>
          <a:xfrm>
            <a:off x="7188109" y="1701216"/>
            <a:ext cx="457200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報酬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8AFF5387-8897-41D7-ACD4-8C415E79A247}"/>
              </a:ext>
            </a:extLst>
          </p:cNvPr>
          <p:cNvSpPr txBox="1"/>
          <p:nvPr/>
        </p:nvSpPr>
        <p:spPr>
          <a:xfrm>
            <a:off x="5278757" y="416014"/>
            <a:ext cx="291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討伐済み報酬確認ウィンドウ</a:t>
            </a:r>
            <a:r>
              <a:rPr lang="en-US" altLang="ja-JP" sz="1200" dirty="0"/>
              <a:t>(em100b)</a:t>
            </a:r>
            <a:endParaRPr kumimoji="1" lang="ja-JP" altLang="en-US" sz="12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328C050-0FFF-44D9-9051-68289E0B9BF7}"/>
              </a:ext>
            </a:extLst>
          </p:cNvPr>
          <p:cNvSpPr/>
          <p:nvPr/>
        </p:nvSpPr>
        <p:spPr>
          <a:xfrm>
            <a:off x="5326728" y="3912641"/>
            <a:ext cx="2363138" cy="789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ja-JP" sz="1400" b="1" dirty="0"/>
          </a:p>
          <a:p>
            <a:pPr algn="l"/>
            <a:r>
              <a:rPr kumimoji="1" lang="ja-JP" altLang="en-US" sz="1400" b="1" dirty="0"/>
              <a:t>大怪獣イベントバナー！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4BE25337-E787-482D-B7E1-31B462911E8C}"/>
              </a:ext>
            </a:extLst>
          </p:cNvPr>
          <p:cNvSpPr/>
          <p:nvPr/>
        </p:nvSpPr>
        <p:spPr>
          <a:xfrm>
            <a:off x="7422077" y="3838346"/>
            <a:ext cx="379095" cy="3790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/>
              <a:t>！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021973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6229590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救援要請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自身が発見した大怪獣の討伐に失敗した場合、師団へ救援を要請することができる。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① だれでも 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or 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 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or 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救援要請無し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 </a:t>
            </a:r>
            <a:r>
              <a:rPr lang="ja-JP" altLang="en-US" sz="9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師団に入っていない場合は、ボタンをグレーアウト</a:t>
            </a:r>
            <a:endParaRPr lang="en-US" altLang="ja-JP" sz="9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9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SNS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救援要請要検討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② リトライ 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or 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イベントクエスト一覧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20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 外部の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SNS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に共有するために、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 クエストのリンクを作成して、</a:t>
            </a:r>
            <a:endParaRPr lang="en-US" altLang="ja-JP" sz="120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 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Twitter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や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LINE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に投稿できるようにする。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3DD75B6-E738-45E4-B09C-647FF0385218}"/>
              </a:ext>
            </a:extLst>
          </p:cNvPr>
          <p:cNvSpPr/>
          <p:nvPr/>
        </p:nvSpPr>
        <p:spPr>
          <a:xfrm>
            <a:off x="1109336" y="2769414"/>
            <a:ext cx="2137503" cy="2888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</a:p>
          <a:p>
            <a:pPr algn="ctr"/>
            <a:r>
              <a:rPr kumimoji="1" lang="en-US" altLang="ja-JP" dirty="0"/>
              <a:t>OVER</a:t>
            </a:r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D5AA14E-0F89-426F-8CA2-A71907FF7232}"/>
              </a:ext>
            </a:extLst>
          </p:cNvPr>
          <p:cNvGrpSpPr/>
          <p:nvPr/>
        </p:nvGrpSpPr>
        <p:grpSpPr>
          <a:xfrm>
            <a:off x="1145825" y="3250387"/>
            <a:ext cx="2071429" cy="1881177"/>
            <a:chOff x="1930597" y="3041544"/>
            <a:chExt cx="2071429" cy="1881177"/>
          </a:xfrm>
        </p:grpSpPr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372B20A0-7C18-4332-9862-60F0B794326D}"/>
                </a:ext>
              </a:extLst>
            </p:cNvPr>
            <p:cNvSpPr/>
            <p:nvPr/>
          </p:nvSpPr>
          <p:spPr>
            <a:xfrm>
              <a:off x="1930597" y="3041544"/>
              <a:ext cx="2071429" cy="188117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 dirty="0">
                  <a:solidFill>
                    <a:schemeClr val="tx1"/>
                  </a:solidFill>
                </a:rPr>
                <a:t>救援要請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救援を要請しますか？</a:t>
              </a:r>
              <a:endParaRPr kumimoji="1" lang="en-US" altLang="ja-JP" sz="5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sz="600" dirty="0">
                <a:solidFill>
                  <a:schemeClr val="tx1"/>
                </a:solidFill>
              </a:endParaRPr>
            </a:p>
            <a:p>
              <a:pPr algn="ctr"/>
              <a:endParaRPr kumimoji="1" lang="ja-JP" altLang="en-US" sz="600" dirty="0">
                <a:solidFill>
                  <a:schemeClr val="tx1"/>
                </a:solidFill>
              </a:endParaRPr>
            </a:p>
            <a:p>
              <a:pPr algn="ctr"/>
              <a:endParaRPr kumimoji="1" lang="ja-JP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0AB42CE9-0738-4264-B060-0A9166118B83}"/>
                </a:ext>
              </a:extLst>
            </p:cNvPr>
            <p:cNvSpPr/>
            <p:nvPr/>
          </p:nvSpPr>
          <p:spPr>
            <a:xfrm>
              <a:off x="3297278" y="4021422"/>
              <a:ext cx="607586" cy="3405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700" dirty="0">
                  <a:solidFill>
                    <a:schemeClr val="tx1"/>
                  </a:solidFill>
                </a:rPr>
                <a:t>師団</a:t>
              </a:r>
              <a:endParaRPr kumimoji="1" lang="en-US" altLang="ja-JP" sz="7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700" dirty="0">
                  <a:solidFill>
                    <a:schemeClr val="tx1"/>
                  </a:solidFill>
                </a:rPr>
                <a:t>救援要請</a:t>
              </a:r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66BB912A-E1A5-484D-9A13-55F287BD1C28}"/>
                </a:ext>
              </a:extLst>
            </p:cNvPr>
            <p:cNvSpPr/>
            <p:nvPr/>
          </p:nvSpPr>
          <p:spPr>
            <a:xfrm>
              <a:off x="2015630" y="4021422"/>
              <a:ext cx="607586" cy="3405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700" dirty="0">
                  <a:solidFill>
                    <a:schemeClr val="tx1"/>
                  </a:solidFill>
                </a:rPr>
                <a:t>だれでも</a:t>
              </a:r>
              <a:endParaRPr kumimoji="1" lang="en-US" altLang="ja-JP" sz="7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700" dirty="0">
                  <a:solidFill>
                    <a:schemeClr val="tx1"/>
                  </a:solidFill>
                </a:rPr>
                <a:t>救援要請</a:t>
              </a:r>
            </a:p>
          </p:txBody>
        </p:sp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B07FAAE4-2C51-4FBE-BF96-E5204097CE1B}"/>
                </a:ext>
              </a:extLst>
            </p:cNvPr>
            <p:cNvSpPr/>
            <p:nvPr/>
          </p:nvSpPr>
          <p:spPr>
            <a:xfrm>
              <a:off x="2656454" y="4021422"/>
              <a:ext cx="607586" cy="3405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700" dirty="0">
                  <a:solidFill>
                    <a:schemeClr val="tx1"/>
                  </a:solidFill>
                </a:rPr>
                <a:t>救援要請しない</a:t>
              </a:r>
            </a:p>
          </p:txBody>
        </p:sp>
      </p:grp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4EB8104-12C2-4ED0-8476-1695E6986E28}"/>
              </a:ext>
            </a:extLst>
          </p:cNvPr>
          <p:cNvSpPr/>
          <p:nvPr/>
        </p:nvSpPr>
        <p:spPr>
          <a:xfrm>
            <a:off x="98240" y="3424283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</a:p>
          <a:p>
            <a:pPr algn="ctr"/>
            <a:r>
              <a:rPr kumimoji="1" lang="en-US" altLang="ja-JP" dirty="0"/>
              <a:t>OVER</a:t>
            </a:r>
            <a:endParaRPr kumimoji="1" lang="ja-JP" altLang="en-US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298FBA3B-2D3C-4808-84A7-A3330B0E72AF}"/>
              </a:ext>
            </a:extLst>
          </p:cNvPr>
          <p:cNvSpPr/>
          <p:nvPr/>
        </p:nvSpPr>
        <p:spPr>
          <a:xfrm>
            <a:off x="827162" y="3966193"/>
            <a:ext cx="495383" cy="22478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E4507E9-FF31-4DCC-AE9A-30421F34EE3F}"/>
              </a:ext>
            </a:extLst>
          </p:cNvPr>
          <p:cNvSpPr/>
          <p:nvPr/>
        </p:nvSpPr>
        <p:spPr>
          <a:xfrm>
            <a:off x="5195371" y="3369222"/>
            <a:ext cx="1859241" cy="1688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連続討伐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リトライしますか？</a:t>
            </a:r>
            <a:endParaRPr kumimoji="1" lang="en-US" altLang="ja-JP" sz="10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98EB569-46EA-40E1-A613-FCB55F26E7D8}"/>
              </a:ext>
            </a:extLst>
          </p:cNvPr>
          <p:cNvSpPr/>
          <p:nvPr/>
        </p:nvSpPr>
        <p:spPr>
          <a:xfrm>
            <a:off x="6274253" y="4529677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tx1"/>
                </a:solidFill>
              </a:rPr>
              <a:t>連続討伐</a:t>
            </a:r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4D1B4357-8C48-4ABC-9C46-96C9669662E7}"/>
              </a:ext>
            </a:extLst>
          </p:cNvPr>
          <p:cNvSpPr/>
          <p:nvPr/>
        </p:nvSpPr>
        <p:spPr>
          <a:xfrm>
            <a:off x="5452187" y="4551446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>
                <a:solidFill>
                  <a:schemeClr val="tx1"/>
                </a:solidFill>
              </a:rPr>
              <a:t>クエスト一覧へ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3225DD79-23E3-40A5-BADA-ED9C680F6234}"/>
              </a:ext>
            </a:extLst>
          </p:cNvPr>
          <p:cNvSpPr/>
          <p:nvPr/>
        </p:nvSpPr>
        <p:spPr>
          <a:xfrm>
            <a:off x="3153330" y="4691482"/>
            <a:ext cx="2160826" cy="36512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救援要請をしない場合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1702B9C9-FE02-45AF-BE1F-D1B8446BEB8E}"/>
              </a:ext>
            </a:extLst>
          </p:cNvPr>
          <p:cNvSpPr/>
          <p:nvPr/>
        </p:nvSpPr>
        <p:spPr>
          <a:xfrm>
            <a:off x="3419605" y="3424283"/>
            <a:ext cx="1401856" cy="11218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救援要請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endParaRPr kumimoji="1" lang="en-US" altLang="ja-JP" sz="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800" dirty="0">
                <a:solidFill>
                  <a:schemeClr val="tx1"/>
                </a:solidFill>
              </a:rPr>
              <a:t>救援要請を出しました。</a:t>
            </a:r>
            <a:endParaRPr kumimoji="1" lang="en-US" altLang="ja-JP" sz="5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矢印: 右 42">
            <a:extLst>
              <a:ext uri="{FF2B5EF4-FFF2-40B4-BE49-F238E27FC236}">
                <a16:creationId xmlns:a16="http://schemas.microsoft.com/office/drawing/2014/main" id="{E03EA9C8-8B09-4CDC-938D-3004849F7164}"/>
              </a:ext>
            </a:extLst>
          </p:cNvPr>
          <p:cNvSpPr/>
          <p:nvPr/>
        </p:nvSpPr>
        <p:spPr>
          <a:xfrm>
            <a:off x="3049314" y="3760845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F13703EA-6AF6-4CDD-A693-80125C900164}"/>
              </a:ext>
            </a:extLst>
          </p:cNvPr>
          <p:cNvSpPr/>
          <p:nvPr/>
        </p:nvSpPr>
        <p:spPr>
          <a:xfrm>
            <a:off x="3793515" y="4133210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OK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DC3C8FCD-F373-4690-9303-896032DF1402}"/>
              </a:ext>
            </a:extLst>
          </p:cNvPr>
          <p:cNvSpPr/>
          <p:nvPr/>
        </p:nvSpPr>
        <p:spPr>
          <a:xfrm>
            <a:off x="4776083" y="3760845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3E2997FA-6BAF-4C7B-A258-6EE2E8B5D91C}"/>
              </a:ext>
            </a:extLst>
          </p:cNvPr>
          <p:cNvSpPr/>
          <p:nvPr/>
        </p:nvSpPr>
        <p:spPr>
          <a:xfrm>
            <a:off x="7192643" y="3369222"/>
            <a:ext cx="1859241" cy="1688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連続討伐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強さを選択してください。</a:t>
            </a:r>
            <a:endParaRPr kumimoji="1" lang="en-US" altLang="ja-JP" sz="10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所持</a:t>
            </a:r>
            <a:r>
              <a:rPr kumimoji="1" lang="en-US" altLang="ja-JP" sz="1000" dirty="0">
                <a:solidFill>
                  <a:schemeClr val="tx1"/>
                </a:solidFill>
              </a:rPr>
              <a:t>BP</a:t>
            </a:r>
            <a:r>
              <a:rPr kumimoji="1" lang="ja-JP" altLang="en-US" sz="1000" dirty="0">
                <a:solidFill>
                  <a:schemeClr val="tx1"/>
                </a:solidFill>
              </a:rPr>
              <a:t>：ｘｘ</a:t>
            </a:r>
            <a:endParaRPr kumimoji="1" lang="en-US" altLang="ja-JP" sz="1000">
              <a:solidFill>
                <a:schemeClr val="tx1"/>
              </a:solidFill>
            </a:endParaRPr>
          </a:p>
          <a:p>
            <a:pPr algn="ctr"/>
            <a:endParaRPr kumimoji="1" lang="en-US" altLang="ja-JP" sz="10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600" dirty="0">
              <a:solidFill>
                <a:schemeClr val="tx1"/>
              </a:solidFill>
            </a:endParaRPr>
          </a:p>
          <a:p>
            <a:pPr algn="ctr"/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四角形: 角を丸くする 57">
            <a:extLst>
              <a:ext uri="{FF2B5EF4-FFF2-40B4-BE49-F238E27FC236}">
                <a16:creationId xmlns:a16="http://schemas.microsoft.com/office/drawing/2014/main" id="{A1720515-739F-4389-8AB2-4946D247D457}"/>
              </a:ext>
            </a:extLst>
          </p:cNvPr>
          <p:cNvSpPr/>
          <p:nvPr/>
        </p:nvSpPr>
        <p:spPr>
          <a:xfrm>
            <a:off x="8467454" y="4308331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>
                <a:solidFill>
                  <a:schemeClr val="tx1"/>
                </a:solidFill>
              </a:rPr>
              <a:t>全力討伐</a:t>
            </a:r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600" dirty="0">
                <a:solidFill>
                  <a:schemeClr val="tx1"/>
                </a:solidFill>
              </a:rPr>
              <a:t>BP</a:t>
            </a:r>
            <a:r>
              <a:rPr kumimoji="1" lang="ja-JP" altLang="en-US" sz="600" dirty="0">
                <a:solidFill>
                  <a:schemeClr val="tx1"/>
                </a:solidFill>
              </a:rPr>
              <a:t> </a:t>
            </a:r>
            <a:r>
              <a:rPr kumimoji="1" lang="en-US" altLang="ja-JP" sz="600">
                <a:solidFill>
                  <a:schemeClr val="tx1"/>
                </a:solidFill>
              </a:rPr>
              <a:t>5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78073907-5A80-4D64-93A6-5D9F0038FAFB}"/>
              </a:ext>
            </a:extLst>
          </p:cNvPr>
          <p:cNvSpPr/>
          <p:nvPr/>
        </p:nvSpPr>
        <p:spPr>
          <a:xfrm>
            <a:off x="7226179" y="4308330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>
                <a:solidFill>
                  <a:schemeClr val="tx1"/>
                </a:solidFill>
              </a:rPr>
              <a:t>通常討伐</a:t>
            </a:r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600" dirty="0">
                <a:solidFill>
                  <a:schemeClr val="tx1"/>
                </a:solidFill>
              </a:rPr>
              <a:t>BP</a:t>
            </a:r>
            <a:r>
              <a:rPr kumimoji="1" lang="ja-JP" altLang="en-US" sz="600" dirty="0">
                <a:solidFill>
                  <a:schemeClr val="tx1"/>
                </a:solidFill>
              </a:rPr>
              <a:t> </a:t>
            </a:r>
            <a:r>
              <a:rPr kumimoji="1" lang="en-US" altLang="ja-JP" sz="600">
                <a:solidFill>
                  <a:schemeClr val="tx1"/>
                </a:solidFill>
              </a:rPr>
              <a:t>1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A630BE6F-520D-4370-B958-8C77C8774DCA}"/>
              </a:ext>
            </a:extLst>
          </p:cNvPr>
          <p:cNvSpPr/>
          <p:nvPr/>
        </p:nvSpPr>
        <p:spPr>
          <a:xfrm>
            <a:off x="7848494" y="4308331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>
                <a:solidFill>
                  <a:schemeClr val="tx1"/>
                </a:solidFill>
              </a:rPr>
              <a:t>強力討伐</a:t>
            </a:r>
            <a:endParaRPr kumimoji="1" lang="en-US" altLang="ja-JP" sz="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600" dirty="0">
                <a:solidFill>
                  <a:schemeClr val="tx1"/>
                </a:solidFill>
              </a:rPr>
              <a:t>BP</a:t>
            </a:r>
            <a:r>
              <a:rPr kumimoji="1" lang="ja-JP" altLang="en-US" sz="600" dirty="0">
                <a:solidFill>
                  <a:schemeClr val="tx1"/>
                </a:solidFill>
              </a:rPr>
              <a:t> </a:t>
            </a:r>
            <a:r>
              <a:rPr kumimoji="1" lang="en-US" altLang="ja-JP" sz="600">
                <a:solidFill>
                  <a:schemeClr val="tx1"/>
                </a:solidFill>
              </a:rPr>
              <a:t>3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150B037E-B45D-4E28-9BBD-065585EFB464}"/>
              </a:ext>
            </a:extLst>
          </p:cNvPr>
          <p:cNvSpPr/>
          <p:nvPr/>
        </p:nvSpPr>
        <p:spPr>
          <a:xfrm>
            <a:off x="6820598" y="4073675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3E8732ED-5E7F-4728-AAAD-037119B7634B}"/>
              </a:ext>
            </a:extLst>
          </p:cNvPr>
          <p:cNvSpPr/>
          <p:nvPr/>
        </p:nvSpPr>
        <p:spPr>
          <a:xfrm>
            <a:off x="5789700" y="5469000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イベント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クエスト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選択画面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5962E91-AA33-48CC-8D4A-8BC0BB8A595B}"/>
              </a:ext>
            </a:extLst>
          </p:cNvPr>
          <p:cNvSpPr txBox="1"/>
          <p:nvPr/>
        </p:nvSpPr>
        <p:spPr>
          <a:xfrm>
            <a:off x="5811967" y="6420036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em101</a:t>
            </a:r>
            <a:endParaRPr kumimoji="1" lang="ja-JP" altLang="en-US" sz="1200" dirty="0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105F4571-B9E3-4102-817F-6C81D66C5573}"/>
              </a:ext>
            </a:extLst>
          </p:cNvPr>
          <p:cNvSpPr/>
          <p:nvPr/>
        </p:nvSpPr>
        <p:spPr>
          <a:xfrm>
            <a:off x="1493840" y="4714059"/>
            <a:ext cx="1300160" cy="2840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>
                <a:solidFill>
                  <a:schemeClr val="tx1"/>
                </a:solidFill>
              </a:rPr>
              <a:t>その他の方法で救援</a:t>
            </a:r>
            <a:endParaRPr kumimoji="1" lang="en-US" altLang="ja-JP" sz="7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700" dirty="0">
                <a:solidFill>
                  <a:schemeClr val="tx1"/>
                </a:solidFill>
              </a:rPr>
              <a:t>※</a:t>
            </a:r>
            <a:r>
              <a:rPr kumimoji="1" lang="ja-JP" altLang="en-US" sz="700" dirty="0">
                <a:solidFill>
                  <a:schemeClr val="tx1"/>
                </a:solidFill>
              </a:rPr>
              <a:t> クエストリンクの共有</a:t>
            </a:r>
            <a:endParaRPr kumimoji="1" lang="en-US" altLang="ja-JP" sz="700" dirty="0">
              <a:solidFill>
                <a:schemeClr val="tx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4CC3FE-72DB-402D-8DC8-24900F53FB0E}"/>
              </a:ext>
            </a:extLst>
          </p:cNvPr>
          <p:cNvSpPr txBox="1"/>
          <p:nvPr/>
        </p:nvSpPr>
        <p:spPr>
          <a:xfrm>
            <a:off x="1090416" y="5689391"/>
            <a:ext cx="291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救援要請ウィンドウ</a:t>
            </a:r>
            <a:r>
              <a:rPr lang="en-US" altLang="ja-JP" sz="1200" dirty="0"/>
              <a:t>(em102b)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AEB6624-0DDA-4DF3-88C4-6FD21482A453}"/>
              </a:ext>
            </a:extLst>
          </p:cNvPr>
          <p:cNvSpPr txBox="1"/>
          <p:nvPr/>
        </p:nvSpPr>
        <p:spPr>
          <a:xfrm>
            <a:off x="3319711" y="4499580"/>
            <a:ext cx="2912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/>
              <a:t>救援確認ウィンドウ</a:t>
            </a:r>
            <a:r>
              <a:rPr lang="en-US" altLang="ja-JP" sz="900"/>
              <a:t>(em102c)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A573541-74E8-4F54-9590-8F7F53895E78}"/>
              </a:ext>
            </a:extLst>
          </p:cNvPr>
          <p:cNvSpPr/>
          <p:nvPr/>
        </p:nvSpPr>
        <p:spPr>
          <a:xfrm>
            <a:off x="5362603" y="5041764"/>
            <a:ext cx="15247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"/>
              <a:t>連続討伐確認ウィンドウ</a:t>
            </a:r>
            <a:r>
              <a:rPr lang="en-US" altLang="ja-JP" sz="700"/>
              <a:t>(em102d)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6EA3D94-335A-4CAD-9145-F8F3A2E83889}"/>
              </a:ext>
            </a:extLst>
          </p:cNvPr>
          <p:cNvSpPr/>
          <p:nvPr/>
        </p:nvSpPr>
        <p:spPr>
          <a:xfrm>
            <a:off x="7397618" y="5041764"/>
            <a:ext cx="152317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00"/>
              <a:t>討伐強度確認ウィンドウ</a:t>
            </a:r>
            <a:r>
              <a:rPr lang="en-US" altLang="ja-JP" sz="700"/>
              <a:t>(em102e)</a:t>
            </a: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AC03CD60-3699-45C5-BC9C-0C68586F3423}"/>
              </a:ext>
            </a:extLst>
          </p:cNvPr>
          <p:cNvSpPr/>
          <p:nvPr/>
        </p:nvSpPr>
        <p:spPr>
          <a:xfrm rot="5400000">
            <a:off x="5934423" y="5100063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矢印: 右 46">
            <a:extLst>
              <a:ext uri="{FF2B5EF4-FFF2-40B4-BE49-F238E27FC236}">
                <a16:creationId xmlns:a16="http://schemas.microsoft.com/office/drawing/2014/main" id="{F91B8012-5AD2-413C-B563-EF10466A672B}"/>
              </a:ext>
            </a:extLst>
          </p:cNvPr>
          <p:cNvSpPr/>
          <p:nvPr/>
        </p:nvSpPr>
        <p:spPr>
          <a:xfrm rot="5400000">
            <a:off x="7915360" y="5100064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95F0BB6-1408-4B35-B0C9-A5C30F1FE1C6}"/>
              </a:ext>
            </a:extLst>
          </p:cNvPr>
          <p:cNvSpPr/>
          <p:nvPr/>
        </p:nvSpPr>
        <p:spPr>
          <a:xfrm>
            <a:off x="7789928" y="5469000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/>
              <a:t>戦闘画面へ</a:t>
            </a: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2333CB9F-D181-49AA-BC0F-E19002A19AFD}"/>
              </a:ext>
            </a:extLst>
          </p:cNvPr>
          <p:cNvSpPr/>
          <p:nvPr/>
        </p:nvSpPr>
        <p:spPr>
          <a:xfrm>
            <a:off x="5195371" y="1635010"/>
            <a:ext cx="1859241" cy="12555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連続討伐</a:t>
            </a:r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BP</a:t>
            </a:r>
            <a:r>
              <a:rPr kumimoji="1" lang="ja-JP" altLang="en-US" sz="1100">
                <a:solidFill>
                  <a:schemeClr val="tx1"/>
                </a:solidFill>
              </a:rPr>
              <a:t>が足りません。</a:t>
            </a:r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回復しますか？</a:t>
            </a:r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en-US" altLang="ja-JP" sz="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石</a:t>
            </a:r>
            <a:r>
              <a:rPr kumimoji="1" lang="en-US" altLang="ja-JP" sz="1100">
                <a:solidFill>
                  <a:schemeClr val="tx1"/>
                </a:solidFill>
              </a:rPr>
              <a:t>XXX,XXX</a:t>
            </a:r>
            <a:r>
              <a:rPr kumimoji="1" lang="ja-JP" altLang="en-US" sz="1100">
                <a:solidFill>
                  <a:schemeClr val="tx1"/>
                </a:solidFill>
              </a:rPr>
              <a:t> → 石</a:t>
            </a:r>
            <a:r>
              <a:rPr kumimoji="1" lang="en-US" altLang="ja-JP" sz="1100">
                <a:solidFill>
                  <a:schemeClr val="tx1"/>
                </a:solidFill>
              </a:rPr>
              <a:t>XXX,XXX</a:t>
            </a:r>
          </a:p>
          <a:p>
            <a:pPr algn="ctr"/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</a:endParaRPr>
          </a:p>
        </p:txBody>
      </p:sp>
      <p:sp>
        <p:nvSpPr>
          <p:cNvPr id="45" name="矢印: 右 44">
            <a:extLst>
              <a:ext uri="{FF2B5EF4-FFF2-40B4-BE49-F238E27FC236}">
                <a16:creationId xmlns:a16="http://schemas.microsoft.com/office/drawing/2014/main" id="{48B84492-B094-4319-9217-159D3DF4D76D}"/>
              </a:ext>
            </a:extLst>
          </p:cNvPr>
          <p:cNvSpPr/>
          <p:nvPr/>
        </p:nvSpPr>
        <p:spPr>
          <a:xfrm rot="13500000">
            <a:off x="6623697" y="3040500"/>
            <a:ext cx="895619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2AE6E14D-9460-4F3F-9873-EAC8D2ED90BF}"/>
              </a:ext>
            </a:extLst>
          </p:cNvPr>
          <p:cNvSpPr/>
          <p:nvPr/>
        </p:nvSpPr>
        <p:spPr>
          <a:xfrm>
            <a:off x="5400346" y="2473529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00">
                <a:solidFill>
                  <a:schemeClr val="tx1"/>
                </a:solidFill>
              </a:rPr>
              <a:t>キャンセル</a:t>
            </a:r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1358F57F-9053-4BED-9D16-EA2E2137C245}"/>
              </a:ext>
            </a:extLst>
          </p:cNvPr>
          <p:cNvSpPr/>
          <p:nvPr/>
        </p:nvSpPr>
        <p:spPr>
          <a:xfrm>
            <a:off x="6232406" y="2473529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>
                <a:solidFill>
                  <a:schemeClr val="tx1"/>
                </a:solidFill>
              </a:rPr>
              <a:t>回復</a:t>
            </a:r>
            <a:endParaRPr kumimoji="1" lang="en-US" altLang="ja-JP" sz="6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600">
                <a:solidFill>
                  <a:schemeClr val="tx1"/>
                </a:solidFill>
              </a:rPr>
              <a:t>石 </a:t>
            </a:r>
            <a:r>
              <a:rPr kumimoji="1" lang="en-US" altLang="ja-JP" sz="60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7819774E-0839-4996-B68D-4202BDB53B03}"/>
              </a:ext>
            </a:extLst>
          </p:cNvPr>
          <p:cNvSpPr/>
          <p:nvPr/>
        </p:nvSpPr>
        <p:spPr>
          <a:xfrm>
            <a:off x="7835440" y="4666561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00">
                <a:solidFill>
                  <a:schemeClr val="tx1"/>
                </a:solidFill>
              </a:rPr>
              <a:t>キャンセル</a:t>
            </a:r>
            <a:endParaRPr kumimoji="1" lang="en-US" altLang="ja-JP" sz="500">
              <a:solidFill>
                <a:schemeClr val="tx1"/>
              </a:solidFill>
            </a:endParaRPr>
          </a:p>
        </p:txBody>
      </p:sp>
      <p:sp>
        <p:nvSpPr>
          <p:cNvPr id="56" name="矢印: 右 55">
            <a:extLst>
              <a:ext uri="{FF2B5EF4-FFF2-40B4-BE49-F238E27FC236}">
                <a16:creationId xmlns:a16="http://schemas.microsoft.com/office/drawing/2014/main" id="{B4FAA76F-F3D5-45D7-82CC-FD8723499451}"/>
              </a:ext>
            </a:extLst>
          </p:cNvPr>
          <p:cNvSpPr/>
          <p:nvPr/>
        </p:nvSpPr>
        <p:spPr>
          <a:xfrm rot="10800000">
            <a:off x="6837806" y="4729666"/>
            <a:ext cx="769052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137138F9-1830-4C66-B100-E5DB1A2656EA}"/>
              </a:ext>
            </a:extLst>
          </p:cNvPr>
          <p:cNvSpPr/>
          <p:nvPr/>
        </p:nvSpPr>
        <p:spPr>
          <a:xfrm>
            <a:off x="7192643" y="1647158"/>
            <a:ext cx="1859241" cy="12555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連続討伐</a:t>
            </a:r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回復しました。</a:t>
            </a:r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en-US" altLang="ja-JP" sz="1100">
              <a:solidFill>
                <a:schemeClr val="tx1"/>
              </a:solidFill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4081B2D8-E529-4171-BE37-86BA9DCC3510}"/>
              </a:ext>
            </a:extLst>
          </p:cNvPr>
          <p:cNvSpPr/>
          <p:nvPr/>
        </p:nvSpPr>
        <p:spPr>
          <a:xfrm>
            <a:off x="7848494" y="2470524"/>
            <a:ext cx="545348" cy="3056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70" name="矢印: 右 69">
            <a:extLst>
              <a:ext uri="{FF2B5EF4-FFF2-40B4-BE49-F238E27FC236}">
                <a16:creationId xmlns:a16="http://schemas.microsoft.com/office/drawing/2014/main" id="{9B6E85FC-8CDF-462A-8761-490BF4693955}"/>
              </a:ext>
            </a:extLst>
          </p:cNvPr>
          <p:cNvSpPr/>
          <p:nvPr/>
        </p:nvSpPr>
        <p:spPr>
          <a:xfrm>
            <a:off x="6820598" y="2235172"/>
            <a:ext cx="468028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矢印: 右 70">
            <a:extLst>
              <a:ext uri="{FF2B5EF4-FFF2-40B4-BE49-F238E27FC236}">
                <a16:creationId xmlns:a16="http://schemas.microsoft.com/office/drawing/2014/main" id="{3EF89A9A-459D-431E-96A3-15731C397BB1}"/>
              </a:ext>
            </a:extLst>
          </p:cNvPr>
          <p:cNvSpPr/>
          <p:nvPr/>
        </p:nvSpPr>
        <p:spPr>
          <a:xfrm rot="5400000">
            <a:off x="7890126" y="3178712"/>
            <a:ext cx="518495" cy="21237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4EC23F0B-ED1E-449A-B584-709EF42DDEA1}"/>
              </a:ext>
            </a:extLst>
          </p:cNvPr>
          <p:cNvSpPr/>
          <p:nvPr/>
        </p:nvSpPr>
        <p:spPr>
          <a:xfrm>
            <a:off x="5443694" y="2914935"/>
            <a:ext cx="125547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700"/>
              <a:t>BP</a:t>
            </a:r>
            <a:r>
              <a:rPr lang="ja-JP" altLang="en-US" sz="700"/>
              <a:t>回復ウィンドウ</a:t>
            </a:r>
            <a:r>
              <a:rPr lang="en-US" altLang="ja-JP" sz="700"/>
              <a:t>(em102g)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79D2217F-DD09-46C3-ACF8-4E7832688CF2}"/>
              </a:ext>
            </a:extLst>
          </p:cNvPr>
          <p:cNvSpPr/>
          <p:nvPr/>
        </p:nvSpPr>
        <p:spPr>
          <a:xfrm>
            <a:off x="7310814" y="2898017"/>
            <a:ext cx="14350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700"/>
              <a:t>BP</a:t>
            </a:r>
            <a:r>
              <a:rPr lang="ja-JP" altLang="en-US" sz="700"/>
              <a:t>回復確認ウィンドウ</a:t>
            </a:r>
            <a:r>
              <a:rPr lang="en-US" altLang="ja-JP" sz="700"/>
              <a:t>(em102h)</a:t>
            </a:r>
          </a:p>
        </p:txBody>
      </p:sp>
    </p:spTree>
    <p:extLst>
      <p:ext uri="{BB962C8B-B14F-4D97-AF65-F5344CB8AC3E}">
        <p14:creationId xmlns:p14="http://schemas.microsoft.com/office/powerpoint/2010/main" val="419131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268797-32D8-47FF-B0F2-96E95704123C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kumimoji="1" lang="en-US" altLang="ja-JP" sz="1400" b="1">
                <a:latin typeface="+mn-ea"/>
              </a:rPr>
              <a:t> [</a:t>
            </a:r>
            <a:r>
              <a:rPr kumimoji="1" lang="en-US" altLang="ja-JP" sz="1400" b="1" err="1">
                <a:latin typeface="+mn-ea"/>
              </a:rPr>
              <a:t>em</a:t>
            </a:r>
            <a:r>
              <a:rPr kumimoji="1" lang="en-US" altLang="ja-JP" sz="1400" b="1">
                <a:latin typeface="+mn-ea"/>
              </a:rPr>
              <a:t>]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en-US" altLang="ja-JP" sz="1400" b="1">
                <a:latin typeface="メイリオ"/>
                <a:ea typeface="メイリオ"/>
              </a:rPr>
              <a:t>(</a:t>
            </a:r>
            <a:r>
              <a:rPr lang="ja-JP" altLang="en-US" sz="1400" b="1">
                <a:latin typeface="メイリオ"/>
                <a:ea typeface="メイリオ"/>
              </a:rPr>
              <a:t>大怪獣討伐</a:t>
            </a:r>
            <a:r>
              <a:rPr lang="en-US" altLang="ja-JP" sz="1400" b="1">
                <a:latin typeface="メイリオ"/>
                <a:ea typeface="メイリオ"/>
              </a:rPr>
              <a:t>)</a:t>
            </a:r>
            <a:r>
              <a:rPr lang="ja-JP" altLang="en-US" sz="1400" b="1">
                <a:latin typeface="メイリオ"/>
                <a:ea typeface="メイリオ"/>
              </a:rPr>
              <a:t>画面仕様</a:t>
            </a:r>
            <a:endParaRPr kumimoji="1" lang="ja-JP" altLang="en-US" sz="1400" b="1">
              <a:latin typeface="メイリオ"/>
              <a:ea typeface="メイリオ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A86C7F-D854-406C-8339-1D94EC3FC501}"/>
              </a:ext>
            </a:extLst>
          </p:cNvPr>
          <p:cNvSpPr txBox="1"/>
          <p:nvPr/>
        </p:nvSpPr>
        <p:spPr>
          <a:xfrm>
            <a:off x="415419" y="538799"/>
            <a:ext cx="695575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リザルト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火力と、ポイント報酬には人数のボーナスを示唆する。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勝利時と、敗北時で遷移を分ける。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勝利時：一番風呂を含め、通常通りのリザルト。そこに今回の討伐した怪獣の情報を追加する。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敗北時：お風呂演出無し。戦闘画面にその時点でのダメージ量、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HP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を表示する。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　ウィンドウ確認後は、救援に遷移。（</a:t>
            </a:r>
            <a:r>
              <a:rPr lang="ja-JP" altLang="en-US" sz="1200" dirty="0"/>
              <a:t>救援要請ウィンドウ</a:t>
            </a:r>
            <a:r>
              <a:rPr lang="en-US" altLang="ja-JP" sz="1200" dirty="0"/>
              <a:t>(em102b)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）　  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 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B7F2887-63AF-442B-89CF-2F82FC4DA69E}"/>
              </a:ext>
            </a:extLst>
          </p:cNvPr>
          <p:cNvGrpSpPr/>
          <p:nvPr/>
        </p:nvGrpSpPr>
        <p:grpSpPr>
          <a:xfrm>
            <a:off x="415419" y="2361184"/>
            <a:ext cx="5709728" cy="3691058"/>
            <a:chOff x="-2178804" y="1771664"/>
            <a:chExt cx="7778189" cy="4862296"/>
          </a:xfrm>
        </p:grpSpPr>
        <p:pic>
          <p:nvPicPr>
            <p:cNvPr id="11" name="図 10" descr="文字と写真のスクリーンショット&#10;&#10;自動的に生成された説明">
              <a:extLst>
                <a:ext uri="{FF2B5EF4-FFF2-40B4-BE49-F238E27FC236}">
                  <a16:creationId xmlns:a16="http://schemas.microsoft.com/office/drawing/2014/main" id="{55B3AD41-54D6-46F3-BB99-93C16026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38" y="1782345"/>
              <a:ext cx="2556108" cy="4536856"/>
            </a:xfrm>
            <a:prstGeom prst="rect">
              <a:avLst/>
            </a:prstGeom>
          </p:spPr>
        </p:pic>
        <p:pic>
          <p:nvPicPr>
            <p:cNvPr id="13" name="図 12" descr="電子機器, ブルー が含まれている画像&#10;&#10;自動的に生成された説明">
              <a:extLst>
                <a:ext uri="{FF2B5EF4-FFF2-40B4-BE49-F238E27FC236}">
                  <a16:creationId xmlns:a16="http://schemas.microsoft.com/office/drawing/2014/main" id="{47311BC8-3A9B-4BDE-89E2-5516DFB1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277" y="1782076"/>
              <a:ext cx="2556108" cy="4537125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F20F026-8F21-4CA5-9DA8-797E6F5637D1}"/>
                </a:ext>
              </a:extLst>
            </p:cNvPr>
            <p:cNvSpPr txBox="1"/>
            <p:nvPr/>
          </p:nvSpPr>
          <p:spPr>
            <a:xfrm>
              <a:off x="1205773" y="6319201"/>
              <a:ext cx="1037705" cy="304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ja-JP" altLang="en-US" sz="9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リザルト１</a:t>
              </a:r>
              <a:endParaRPr lang="en-US" altLang="ja-JP" sz="9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3D29E39-6041-4514-8923-380AA150FD9B}"/>
                </a:ext>
              </a:extLst>
            </p:cNvPr>
            <p:cNvSpPr txBox="1"/>
            <p:nvPr/>
          </p:nvSpPr>
          <p:spPr>
            <a:xfrm>
              <a:off x="3877308" y="6329881"/>
              <a:ext cx="1037705" cy="304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ja-JP" altLang="en-US" sz="9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リザルト２</a:t>
              </a:r>
              <a:endParaRPr lang="en-US" altLang="ja-JP" sz="9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endParaRPr>
            </a:p>
          </p:txBody>
        </p: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EEEB5A6D-B1C2-4770-A7C7-40DD8D02361F}"/>
                </a:ext>
              </a:extLst>
            </p:cNvPr>
            <p:cNvGrpSpPr/>
            <p:nvPr/>
          </p:nvGrpSpPr>
          <p:grpSpPr>
            <a:xfrm>
              <a:off x="-2178804" y="1771664"/>
              <a:ext cx="2556111" cy="4851616"/>
              <a:chOff x="3182912" y="1782344"/>
              <a:chExt cx="2556111" cy="4851616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F210A82D-CB7A-4DDD-91A0-4D631E927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2913" y="1782344"/>
                <a:ext cx="2556109" cy="4536857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4ED9F57-7EFD-421C-8D7F-EFB6599D3CE1}"/>
                  </a:ext>
                </a:extLst>
              </p:cNvPr>
              <p:cNvSpPr/>
              <p:nvPr/>
            </p:nvSpPr>
            <p:spPr>
              <a:xfrm>
                <a:off x="3182912" y="2192958"/>
                <a:ext cx="2556110" cy="21453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100" dirty="0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234EB1-9288-4CEB-98DD-0AA8EDF02139}"/>
                  </a:ext>
                </a:extLst>
              </p:cNvPr>
              <p:cNvSpPr txBox="1"/>
              <p:nvPr/>
            </p:nvSpPr>
            <p:spPr>
              <a:xfrm>
                <a:off x="3182913" y="2192957"/>
                <a:ext cx="2556110" cy="1074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100" dirty="0">
                    <a:solidFill>
                      <a:schemeClr val="bg1"/>
                    </a:solidFill>
                  </a:rPr>
                  <a:t>討伐タイトル</a:t>
                </a:r>
                <a:endParaRPr kumimoji="1" lang="en-US" altLang="ja-JP" sz="1100" dirty="0">
                  <a:solidFill>
                    <a:schemeClr val="bg1"/>
                  </a:solidFill>
                </a:endParaRPr>
              </a:p>
              <a:p>
                <a:endParaRPr kumimoji="1" lang="en-US" altLang="ja-JP" sz="900" dirty="0">
                  <a:solidFill>
                    <a:schemeClr val="bg1"/>
                  </a:solidFill>
                </a:endParaRPr>
              </a:p>
              <a:p>
                <a:r>
                  <a:rPr kumimoji="1" lang="ja-JP" altLang="en-US" sz="1000" dirty="0">
                    <a:solidFill>
                      <a:schemeClr val="bg1"/>
                    </a:solidFill>
                  </a:rPr>
                  <a:t>怪獣名　御名前龍</a:t>
                </a:r>
                <a:endParaRPr kumimoji="1" lang="en-US" altLang="ja-JP" sz="1000" dirty="0">
                  <a:solidFill>
                    <a:schemeClr val="bg1"/>
                  </a:solidFill>
                </a:endParaRPr>
              </a:p>
              <a:p>
                <a:r>
                  <a:rPr kumimoji="1" lang="ja-JP" altLang="en-US" sz="1000" dirty="0">
                    <a:solidFill>
                      <a:schemeClr val="bg1"/>
                    </a:solidFill>
                  </a:rPr>
                  <a:t>レベル　</a:t>
                </a:r>
                <a:r>
                  <a:rPr kumimoji="1" lang="en-US" altLang="ja-JP" sz="1000" dirty="0">
                    <a:solidFill>
                      <a:schemeClr val="bg1"/>
                    </a:solidFill>
                  </a:rPr>
                  <a:t>400</a:t>
                </a:r>
                <a:r>
                  <a:rPr kumimoji="1" lang="ja-JP" altLang="en-US" sz="1000" dirty="0">
                    <a:solidFill>
                      <a:schemeClr val="bg1"/>
                    </a:solidFill>
                  </a:rPr>
                  <a:t>　　　</a:t>
                </a:r>
                <a:endParaRPr kumimoji="1" lang="en-US" altLang="ja-JP" sz="200" dirty="0">
                  <a:solidFill>
                    <a:schemeClr val="bg1"/>
                  </a:solidFill>
                </a:endParaRPr>
              </a:p>
              <a:p>
                <a:endParaRPr kumimoji="1" lang="en-US" altLang="ja-JP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CD0E986C-2F9E-4E86-B655-51EA490D095F}"/>
                  </a:ext>
                </a:extLst>
              </p:cNvPr>
              <p:cNvSpPr/>
              <p:nvPr/>
            </p:nvSpPr>
            <p:spPr>
              <a:xfrm>
                <a:off x="4958117" y="3983413"/>
                <a:ext cx="718081" cy="27747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100" dirty="0"/>
                  <a:t>NEXT</a:t>
                </a:r>
                <a:endParaRPr kumimoji="1" lang="ja-JP" altLang="en-US" sz="1100" dirty="0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196B72A-1B4C-4CF5-A384-98D5D1F53047}"/>
                  </a:ext>
                </a:extLst>
              </p:cNvPr>
              <p:cNvSpPr txBox="1"/>
              <p:nvPr/>
            </p:nvSpPr>
            <p:spPr>
              <a:xfrm>
                <a:off x="3199656" y="3518574"/>
                <a:ext cx="1758461" cy="24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>
                    <a:solidFill>
                      <a:schemeClr val="bg1"/>
                    </a:solidFill>
                  </a:rPr>
                  <a:t>〇〇人参加中！</a:t>
                </a:r>
                <a:r>
                  <a:rPr kumimoji="1" lang="en-US" altLang="ja-JP" sz="600" dirty="0">
                    <a:solidFill>
                      <a:schemeClr val="bg1"/>
                    </a:solidFill>
                  </a:rPr>
                  <a:t>ATK+100%</a:t>
                </a:r>
                <a:endParaRPr kumimoji="1" lang="ja-JP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07EB356-01FB-4BAA-8A22-69A61AA46CBA}"/>
                  </a:ext>
                </a:extLst>
              </p:cNvPr>
              <p:cNvSpPr txBox="1"/>
              <p:nvPr/>
            </p:nvSpPr>
            <p:spPr>
              <a:xfrm>
                <a:off x="3754651" y="6329881"/>
                <a:ext cx="1037705" cy="304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ja-JP" altLang="en-US" sz="900" dirty="0">
                    <a:solidFill>
                      <a:prstClr val="black"/>
                    </a:solidFill>
                    <a:latin typeface="Century Gothic" panose="020F0302020204030204"/>
                    <a:ea typeface="メイリオ" panose="020B0604030504040204" pitchFamily="50" charset="-128"/>
                  </a:rPr>
                  <a:t>大怪獣進捗</a:t>
                </a:r>
                <a:endParaRPr lang="en-US" altLang="ja-JP" sz="9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59753FF-6F70-49C1-B7CB-C9798AE07D59}"/>
                  </a:ext>
                </a:extLst>
              </p:cNvPr>
              <p:cNvSpPr txBox="1"/>
              <p:nvPr/>
            </p:nvSpPr>
            <p:spPr>
              <a:xfrm>
                <a:off x="3893687" y="3744512"/>
                <a:ext cx="972327" cy="22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500" dirty="0">
                    <a:solidFill>
                      <a:schemeClr val="bg1"/>
                    </a:solidFill>
                  </a:rPr>
                  <a:t>ポイント</a:t>
                </a:r>
                <a:r>
                  <a:rPr kumimoji="1" lang="en-US" altLang="ja-JP" sz="500" dirty="0">
                    <a:solidFill>
                      <a:schemeClr val="bg1"/>
                    </a:solidFill>
                  </a:rPr>
                  <a:t>+100%</a:t>
                </a:r>
                <a:endParaRPr kumimoji="1" lang="ja-JP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B19FFF8-8C48-4128-A653-14940557F7AA}"/>
                  </a:ext>
                </a:extLst>
              </p:cNvPr>
              <p:cNvSpPr txBox="1"/>
              <p:nvPr/>
            </p:nvSpPr>
            <p:spPr>
              <a:xfrm>
                <a:off x="3199654" y="3312908"/>
                <a:ext cx="1372346" cy="263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700" dirty="0">
                    <a:solidFill>
                      <a:schemeClr val="bg1"/>
                    </a:solidFill>
                  </a:rPr>
                  <a:t>参加人数ボーナス</a:t>
                </a:r>
              </a:p>
            </p:txBody>
          </p:sp>
        </p:grpSp>
      </p:grp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0421E217-7711-4397-B4C5-B01F7B845D34}"/>
              </a:ext>
            </a:extLst>
          </p:cNvPr>
          <p:cNvSpPr/>
          <p:nvPr/>
        </p:nvSpPr>
        <p:spPr>
          <a:xfrm>
            <a:off x="6526636" y="2369088"/>
            <a:ext cx="2382473" cy="299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85BDBA7-256F-4861-9199-78A409EEB364}"/>
              </a:ext>
            </a:extLst>
          </p:cNvPr>
          <p:cNvSpPr txBox="1"/>
          <p:nvPr/>
        </p:nvSpPr>
        <p:spPr>
          <a:xfrm>
            <a:off x="7320406" y="5410919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9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敗北リザルト</a:t>
            </a:r>
            <a:endParaRPr lang="en-US" altLang="ja-JP" sz="9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A53AF19-02E2-4879-88BA-C9C4579D6F02}"/>
              </a:ext>
            </a:extLst>
          </p:cNvPr>
          <p:cNvSpPr txBox="1"/>
          <p:nvPr/>
        </p:nvSpPr>
        <p:spPr>
          <a:xfrm>
            <a:off x="7456398" y="246743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dirty="0">
                <a:solidFill>
                  <a:schemeClr val="bg1"/>
                </a:solidFill>
                <a:latin typeface="Century Gothic" panose="020F0302020204030204"/>
                <a:ea typeface="メイリオ" panose="020B0604030504040204" pitchFamily="50" charset="-128"/>
              </a:rPr>
              <a:t>撤退</a:t>
            </a:r>
            <a:endParaRPr lang="en-US" altLang="ja-JP" sz="1200" dirty="0">
              <a:solidFill>
                <a:schemeClr val="bg1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F0612D-4540-42FC-97B1-A82D0ADC2123}"/>
              </a:ext>
            </a:extLst>
          </p:cNvPr>
          <p:cNvSpPr txBox="1"/>
          <p:nvPr/>
        </p:nvSpPr>
        <p:spPr>
          <a:xfrm>
            <a:off x="6648587" y="3865176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dirty="0">
                <a:solidFill>
                  <a:schemeClr val="bg1"/>
                </a:solidFill>
                <a:latin typeface="Century Gothic" panose="020F0302020204030204"/>
                <a:ea typeface="メイリオ" panose="020B0604030504040204" pitchFamily="50" charset="-128"/>
              </a:rPr>
              <a:t>ダメージ　</a:t>
            </a:r>
            <a:r>
              <a:rPr lang="en-US" altLang="ja-JP" sz="1200" dirty="0">
                <a:solidFill>
                  <a:schemeClr val="bg1"/>
                </a:solidFill>
                <a:latin typeface="Century Gothic" panose="020F0302020204030204"/>
                <a:ea typeface="メイリオ" panose="020B0604030504040204" pitchFamily="50" charset="-128"/>
              </a:rPr>
              <a:t>999,999,999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28599E9-6CAD-443D-B8A5-5C14EBBCDAC1}"/>
              </a:ext>
            </a:extLst>
          </p:cNvPr>
          <p:cNvSpPr/>
          <p:nvPr/>
        </p:nvSpPr>
        <p:spPr>
          <a:xfrm>
            <a:off x="6764782" y="4400490"/>
            <a:ext cx="1988410" cy="27699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2C86C74-E6F8-4659-94ED-5C3C4092F126}"/>
              </a:ext>
            </a:extLst>
          </p:cNvPr>
          <p:cNvSpPr/>
          <p:nvPr/>
        </p:nvSpPr>
        <p:spPr>
          <a:xfrm>
            <a:off x="6764782" y="4400489"/>
            <a:ext cx="1321376" cy="2769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6A69546-1411-4FEC-BD6A-BF5BA8611241}"/>
              </a:ext>
            </a:extLst>
          </p:cNvPr>
          <p:cNvSpPr txBox="1"/>
          <p:nvPr/>
        </p:nvSpPr>
        <p:spPr>
          <a:xfrm>
            <a:off x="6648587" y="41371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1200" dirty="0">
                <a:solidFill>
                  <a:schemeClr val="bg1"/>
                </a:solidFill>
                <a:latin typeface="Century Gothic" panose="020F0302020204030204"/>
                <a:ea typeface="メイリオ" panose="020B0604030504040204" pitchFamily="50" charset="-128"/>
              </a:rPr>
              <a:t>HP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0ECFD4A-42CB-4A89-900E-27AC7239768C}"/>
              </a:ext>
            </a:extLst>
          </p:cNvPr>
          <p:cNvSpPr txBox="1"/>
          <p:nvPr/>
        </p:nvSpPr>
        <p:spPr>
          <a:xfrm>
            <a:off x="7491095" y="4949414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ja-JP" sz="1200" b="1" dirty="0">
                <a:solidFill>
                  <a:schemeClr val="bg1"/>
                </a:solidFill>
                <a:latin typeface="Century Gothic" panose="020F0302020204030204"/>
                <a:ea typeface="メイリオ" panose="020B0604030504040204" pitchFamily="50" charset="-128"/>
              </a:rPr>
              <a:t>[ OK 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8491D11-957F-42C4-97CD-946DEAA4F2A7}"/>
              </a:ext>
            </a:extLst>
          </p:cNvPr>
          <p:cNvSpPr txBox="1"/>
          <p:nvPr/>
        </p:nvSpPr>
        <p:spPr>
          <a:xfrm>
            <a:off x="6648587" y="2864247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bg1"/>
                </a:solidFill>
              </a:rPr>
              <a:t>怪獣名　御名前龍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kumimoji="1" lang="ja-JP" altLang="en-US" sz="1200" dirty="0">
                <a:solidFill>
                  <a:schemeClr val="bg1"/>
                </a:solidFill>
              </a:rPr>
              <a:t>レベル　</a:t>
            </a:r>
            <a:r>
              <a:rPr kumimoji="1" lang="en-US" altLang="ja-JP" sz="1200" dirty="0">
                <a:solidFill>
                  <a:schemeClr val="bg1"/>
                </a:solidFill>
              </a:rPr>
              <a:t>400</a:t>
            </a:r>
            <a:r>
              <a:rPr kumimoji="1" lang="ja-JP" altLang="en-US" sz="1200" dirty="0">
                <a:solidFill>
                  <a:schemeClr val="bg1"/>
                </a:solidFill>
              </a:rPr>
              <a:t>　　　</a:t>
            </a:r>
            <a:endParaRPr kumimoji="1" lang="en-US" altLang="ja-JP" sz="500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2787D91-6C4A-449F-8F16-97059A9CFD6E}"/>
              </a:ext>
            </a:extLst>
          </p:cNvPr>
          <p:cNvSpPr txBox="1"/>
          <p:nvPr/>
        </p:nvSpPr>
        <p:spPr>
          <a:xfrm>
            <a:off x="6658009" y="3553135"/>
            <a:ext cx="12908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chemeClr val="bg1"/>
                </a:solidFill>
              </a:rPr>
              <a:t>〇〇人参加中！</a:t>
            </a:r>
            <a:r>
              <a:rPr kumimoji="1" lang="en-US" altLang="ja-JP" sz="700" dirty="0">
                <a:solidFill>
                  <a:schemeClr val="bg1"/>
                </a:solidFill>
              </a:rPr>
              <a:t>ATK+100%</a:t>
            </a:r>
            <a:endParaRPr kumimoji="1" lang="ja-JP" altLang="en-US" sz="700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6DC355-842C-4EB7-9C48-F06F2D22C5B9}"/>
              </a:ext>
            </a:extLst>
          </p:cNvPr>
          <p:cNvSpPr txBox="1"/>
          <p:nvPr/>
        </p:nvSpPr>
        <p:spPr>
          <a:xfrm>
            <a:off x="6648587" y="3370612"/>
            <a:ext cx="10073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chemeClr val="bg1"/>
                </a:solidFill>
              </a:rPr>
              <a:t>参加人数ボーナス</a:t>
            </a:r>
          </a:p>
        </p:txBody>
      </p:sp>
    </p:spTree>
    <p:extLst>
      <p:ext uri="{BB962C8B-B14F-4D97-AF65-F5344CB8AC3E}">
        <p14:creationId xmlns:p14="http://schemas.microsoft.com/office/powerpoint/2010/main" val="27970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874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07799" y="538799"/>
            <a:ext cx="5397631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ランキング</a:t>
            </a:r>
            <a:endParaRPr lang="en-US" altLang="ja-JP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ja-JP" altLang="en-US" sz="16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師団ランキング</a:t>
            </a:r>
            <a:endParaRPr lang="en-US" altLang="ja-JP" sz="16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・大怪獣累計討伐数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師団メンバーが発見した大怪獣を討伐した数の合計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同率を許容。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個人ランキング</a:t>
            </a:r>
            <a:endParaRPr lang="en-US" altLang="ja-JP" sz="16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・最大ダメージ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一度の戦闘で与えたダメージ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同率を許容。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1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・大怪獣累計討伐数</a:t>
            </a:r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発見者が自分の大怪獣を討伐した数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　同率を許容。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1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ランキング集計イメージ</a:t>
            </a:r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1      ~ 10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位</a:t>
            </a:r>
            <a:endParaRPr lang="en-US" altLang="ja-JP" sz="10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11    ~ 100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位</a:t>
            </a:r>
            <a:endParaRPr lang="en-US" altLang="ja-JP" sz="10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101  ~ 500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位</a:t>
            </a:r>
            <a:endParaRPr lang="en-US" altLang="ja-JP" sz="10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501  ~ 1000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位</a:t>
            </a:r>
            <a:endParaRPr lang="en-US" altLang="ja-JP" sz="10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1001~ 5000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位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ランキング報酬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en-US" altLang="ja-JP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ランキングに応じて、個数やランクがあがる。</a:t>
            </a:r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師団称号、個人称号、ゴールド、</a:t>
            </a:r>
            <a:r>
              <a:rPr lang="en-US" altLang="ja-JP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TR</a:t>
            </a:r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強化素材、武器強化素材、</a:t>
            </a:r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強敵挑戦券、レンタル抽出装置、</a:t>
            </a:r>
            <a:r>
              <a:rPr lang="en-US" altLang="ja-JP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回復アイテム</a:t>
            </a:r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13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25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874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677513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14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ADE7CAE-55BD-4777-89D3-75030C4A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12" y="1400574"/>
            <a:ext cx="2454715" cy="43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872AF16-AFB5-4CB6-AD1D-DB185370A72D}"/>
              </a:ext>
            </a:extLst>
          </p:cNvPr>
          <p:cNvSpPr/>
          <p:nvPr/>
        </p:nvSpPr>
        <p:spPr>
          <a:xfrm>
            <a:off x="4063811" y="1954572"/>
            <a:ext cx="2454715" cy="344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54DEBD-7FD9-4738-B0A2-B42DE75A46B8}"/>
              </a:ext>
            </a:extLst>
          </p:cNvPr>
          <p:cNvSpPr txBox="1"/>
          <p:nvPr/>
        </p:nvSpPr>
        <p:spPr>
          <a:xfrm>
            <a:off x="4599728" y="1960686"/>
            <a:ext cx="138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ランキング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C4981F4-6DDB-44ED-8568-1DE686C3BD9A}"/>
              </a:ext>
            </a:extLst>
          </p:cNvPr>
          <p:cNvSpPr/>
          <p:nvPr/>
        </p:nvSpPr>
        <p:spPr>
          <a:xfrm>
            <a:off x="4063809" y="2268498"/>
            <a:ext cx="2454715" cy="324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9707EB6-8608-4EDD-8A74-7E55C39F0478}"/>
              </a:ext>
            </a:extLst>
          </p:cNvPr>
          <p:cNvSpPr/>
          <p:nvPr/>
        </p:nvSpPr>
        <p:spPr>
          <a:xfrm>
            <a:off x="4098907" y="2758358"/>
            <a:ext cx="2384517" cy="272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BB3D6B6-EBBE-4303-BB0A-4042C34DF627}"/>
              </a:ext>
            </a:extLst>
          </p:cNvPr>
          <p:cNvSpPr/>
          <p:nvPr/>
        </p:nvSpPr>
        <p:spPr>
          <a:xfrm>
            <a:off x="4098906" y="2321870"/>
            <a:ext cx="2384517" cy="25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[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]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討伐数ランキング</a:t>
            </a:r>
            <a:endParaRPr kumimoji="1" lang="ja-JP" altLang="en-US" sz="105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9E859E3-8414-41DB-8609-1BEBE71730AF}"/>
              </a:ext>
            </a:extLst>
          </p:cNvPr>
          <p:cNvSpPr/>
          <p:nvPr/>
        </p:nvSpPr>
        <p:spPr>
          <a:xfrm>
            <a:off x="4132284" y="3077594"/>
            <a:ext cx="2171623" cy="2322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r>
              <a:rPr kumimoji="1" lang="ja-JP" altLang="en-US" sz="1100" dirty="0">
                <a:solidFill>
                  <a:schemeClr val="tx1"/>
                </a:solidFill>
              </a:rPr>
              <a:t>位   </a:t>
            </a:r>
            <a:r>
              <a:rPr kumimoji="1" lang="ja-JP" altLang="en-US" sz="700" dirty="0">
                <a:solidFill>
                  <a:schemeClr val="tx1"/>
                </a:solidFill>
              </a:rPr>
              <a:t>師団名師団名師団名師団名   </a:t>
            </a:r>
            <a:r>
              <a:rPr kumimoji="1" lang="en-US" altLang="ja-JP" sz="1100" dirty="0">
                <a:solidFill>
                  <a:schemeClr val="tx1"/>
                </a:solidFill>
              </a:rPr>
              <a:t>xxx</a:t>
            </a:r>
            <a:r>
              <a:rPr kumimoji="1" lang="ja-JP" altLang="en-US" sz="1050" dirty="0">
                <a:solidFill>
                  <a:schemeClr val="tx1"/>
                </a:solidFill>
              </a:rPr>
              <a:t>体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822762-4F70-42C2-A9FC-BE4B04B92728}"/>
              </a:ext>
            </a:extLst>
          </p:cNvPr>
          <p:cNvSpPr txBox="1"/>
          <p:nvPr/>
        </p:nvSpPr>
        <p:spPr>
          <a:xfrm>
            <a:off x="4232057" y="2558303"/>
            <a:ext cx="2321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>
                <a:solidFill>
                  <a:schemeClr val="bg1"/>
                </a:solidFill>
              </a:rPr>
              <a:t>YYYY:MM:DD </a:t>
            </a:r>
            <a:r>
              <a:rPr kumimoji="1" lang="ja-JP" altLang="en-US" sz="700" dirty="0">
                <a:solidFill>
                  <a:schemeClr val="bg1"/>
                </a:solidFill>
              </a:rPr>
              <a:t>更新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FF6F452-054E-4E99-9044-7566FB73D0B4}"/>
              </a:ext>
            </a:extLst>
          </p:cNvPr>
          <p:cNvSpPr/>
          <p:nvPr/>
        </p:nvSpPr>
        <p:spPr>
          <a:xfrm>
            <a:off x="6341883" y="3048910"/>
            <a:ext cx="104057" cy="233351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D4ABD791-CEAD-4696-940B-5643564B69B0}"/>
              </a:ext>
            </a:extLst>
          </p:cNvPr>
          <p:cNvSpPr/>
          <p:nvPr/>
        </p:nvSpPr>
        <p:spPr>
          <a:xfrm>
            <a:off x="6359777" y="3035187"/>
            <a:ext cx="70192" cy="9212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4460F38-4050-4703-84D4-56A7D2473A57}"/>
              </a:ext>
            </a:extLst>
          </p:cNvPr>
          <p:cNvSpPr/>
          <p:nvPr/>
        </p:nvSpPr>
        <p:spPr>
          <a:xfrm>
            <a:off x="4132776" y="3321539"/>
            <a:ext cx="2171623" cy="2322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2</a:t>
            </a:r>
            <a:r>
              <a:rPr kumimoji="1" lang="ja-JP" altLang="en-US" sz="1100" dirty="0">
                <a:solidFill>
                  <a:schemeClr val="tx1"/>
                </a:solidFill>
              </a:rPr>
              <a:t>位   </a:t>
            </a:r>
            <a:r>
              <a:rPr kumimoji="1" lang="ja-JP" altLang="en-US" sz="700" dirty="0">
                <a:solidFill>
                  <a:schemeClr val="tx1"/>
                </a:solidFill>
              </a:rPr>
              <a:t>師団名師団名師団名師団名   </a:t>
            </a:r>
            <a:r>
              <a:rPr kumimoji="1" lang="en-US" altLang="ja-JP" sz="1100" dirty="0">
                <a:solidFill>
                  <a:schemeClr val="tx1"/>
                </a:solidFill>
              </a:rPr>
              <a:t>xxx</a:t>
            </a:r>
            <a:r>
              <a:rPr kumimoji="1" lang="ja-JP" altLang="en-US" sz="1050" dirty="0">
                <a:solidFill>
                  <a:schemeClr val="tx1"/>
                </a:solidFill>
              </a:rPr>
              <a:t>体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A232DC1-6FFE-405E-8F55-887F161EB967}"/>
              </a:ext>
            </a:extLst>
          </p:cNvPr>
          <p:cNvSpPr/>
          <p:nvPr/>
        </p:nvSpPr>
        <p:spPr>
          <a:xfrm>
            <a:off x="4132283" y="3545078"/>
            <a:ext cx="2171623" cy="2322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3</a:t>
            </a:r>
            <a:r>
              <a:rPr kumimoji="1" lang="ja-JP" altLang="en-US" sz="1100" dirty="0">
                <a:solidFill>
                  <a:schemeClr val="tx1"/>
                </a:solidFill>
              </a:rPr>
              <a:t>位   </a:t>
            </a:r>
            <a:r>
              <a:rPr kumimoji="1" lang="ja-JP" altLang="en-US" sz="700" dirty="0">
                <a:solidFill>
                  <a:schemeClr val="tx1"/>
                </a:solidFill>
              </a:rPr>
              <a:t>師団名師団名師団名師団名   </a:t>
            </a:r>
            <a:r>
              <a:rPr kumimoji="1" lang="en-US" altLang="ja-JP" sz="1100" dirty="0">
                <a:solidFill>
                  <a:schemeClr val="tx1"/>
                </a:solidFill>
              </a:rPr>
              <a:t>xxx</a:t>
            </a:r>
            <a:r>
              <a:rPr kumimoji="1" lang="ja-JP" altLang="en-US" sz="1050" dirty="0">
                <a:solidFill>
                  <a:schemeClr val="tx1"/>
                </a:solidFill>
              </a:rPr>
              <a:t>体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E0BE718-C0AE-4270-B5EF-9F493CE51D31}"/>
              </a:ext>
            </a:extLst>
          </p:cNvPr>
          <p:cNvSpPr/>
          <p:nvPr/>
        </p:nvSpPr>
        <p:spPr>
          <a:xfrm>
            <a:off x="4132283" y="3783767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4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826F076-2198-4441-9682-64B7DAE650BC}"/>
              </a:ext>
            </a:extLst>
          </p:cNvPr>
          <p:cNvSpPr/>
          <p:nvPr/>
        </p:nvSpPr>
        <p:spPr>
          <a:xfrm>
            <a:off x="4115841" y="2764548"/>
            <a:ext cx="1178044" cy="250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自分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E889F89-DE3A-44C0-91A5-C37E3C9443C2}"/>
              </a:ext>
            </a:extLst>
          </p:cNvPr>
          <p:cNvSpPr/>
          <p:nvPr/>
        </p:nvSpPr>
        <p:spPr>
          <a:xfrm>
            <a:off x="5416302" y="2777202"/>
            <a:ext cx="907417" cy="250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上位１００位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58AA8A5-A61F-485B-B291-52C9E0A75B42}"/>
              </a:ext>
            </a:extLst>
          </p:cNvPr>
          <p:cNvSpPr/>
          <p:nvPr/>
        </p:nvSpPr>
        <p:spPr>
          <a:xfrm>
            <a:off x="4132284" y="4028044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5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D680189-96C5-456B-9A4F-12467F5A086A}"/>
              </a:ext>
            </a:extLst>
          </p:cNvPr>
          <p:cNvSpPr/>
          <p:nvPr/>
        </p:nvSpPr>
        <p:spPr>
          <a:xfrm>
            <a:off x="4132776" y="4271989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6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EEEF404-276D-47DD-A6F2-EBD1EFE33498}"/>
              </a:ext>
            </a:extLst>
          </p:cNvPr>
          <p:cNvSpPr/>
          <p:nvPr/>
        </p:nvSpPr>
        <p:spPr>
          <a:xfrm>
            <a:off x="4132283" y="4495528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7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81D2B3E-AEE9-43A3-9D87-20734E0DBCC7}"/>
              </a:ext>
            </a:extLst>
          </p:cNvPr>
          <p:cNvSpPr/>
          <p:nvPr/>
        </p:nvSpPr>
        <p:spPr>
          <a:xfrm>
            <a:off x="4132283" y="4734217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8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89CE8F-51D8-4305-B2C2-F6D5380DE248}"/>
              </a:ext>
            </a:extLst>
          </p:cNvPr>
          <p:cNvSpPr/>
          <p:nvPr/>
        </p:nvSpPr>
        <p:spPr>
          <a:xfrm>
            <a:off x="4132283" y="4969256"/>
            <a:ext cx="2171623" cy="232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9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C67042-3CCE-40CA-883A-DF08BAF7C369}"/>
              </a:ext>
            </a:extLst>
          </p:cNvPr>
          <p:cNvSpPr/>
          <p:nvPr/>
        </p:nvSpPr>
        <p:spPr>
          <a:xfrm>
            <a:off x="4132283" y="5202887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10</a:t>
            </a:r>
            <a:r>
              <a:rPr kumimoji="1" lang="ja-JP" altLang="en-US" sz="1100" dirty="0"/>
              <a:t>位   </a:t>
            </a:r>
            <a:r>
              <a:rPr kumimoji="1" lang="ja-JP" altLang="en-US" sz="700" dirty="0"/>
              <a:t>師団名師団名師団名師団名   </a:t>
            </a:r>
            <a:r>
              <a:rPr kumimoji="1" lang="en-US" altLang="ja-JP" sz="1100" dirty="0"/>
              <a:t>xxx</a:t>
            </a:r>
            <a:r>
              <a:rPr kumimoji="1" lang="ja-JP" altLang="en-US" sz="1050" dirty="0"/>
              <a:t>体</a:t>
            </a:r>
            <a:endParaRPr kumimoji="1" lang="en-US" altLang="ja-JP" sz="1100" dirty="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6AE1658B-1147-4B80-B9BE-1C10EE0D037C}"/>
              </a:ext>
            </a:extLst>
          </p:cNvPr>
          <p:cNvSpPr/>
          <p:nvPr/>
        </p:nvSpPr>
        <p:spPr>
          <a:xfrm rot="5400000">
            <a:off x="6238946" y="2319725"/>
            <a:ext cx="205873" cy="1918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二等辺三角形 52">
            <a:extLst>
              <a:ext uri="{FF2B5EF4-FFF2-40B4-BE49-F238E27FC236}">
                <a16:creationId xmlns:a16="http://schemas.microsoft.com/office/drawing/2014/main" id="{910E0243-7E7F-4A4A-99D5-DDEA8DC8A1C9}"/>
              </a:ext>
            </a:extLst>
          </p:cNvPr>
          <p:cNvSpPr/>
          <p:nvPr/>
        </p:nvSpPr>
        <p:spPr>
          <a:xfrm rot="16200000">
            <a:off x="4137516" y="2326079"/>
            <a:ext cx="205873" cy="1918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EAC682D7-BFF3-449F-AE4D-F94644DC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06" y="1400574"/>
            <a:ext cx="2454715" cy="43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53BD3AB-9543-4CBA-B4D9-E73B7166F0D6}"/>
              </a:ext>
            </a:extLst>
          </p:cNvPr>
          <p:cNvSpPr/>
          <p:nvPr/>
        </p:nvSpPr>
        <p:spPr>
          <a:xfrm>
            <a:off x="6556505" y="1954572"/>
            <a:ext cx="2454715" cy="3445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D884189-16DB-40DD-8EB4-DA49120EAF32}"/>
              </a:ext>
            </a:extLst>
          </p:cNvPr>
          <p:cNvSpPr txBox="1"/>
          <p:nvPr/>
        </p:nvSpPr>
        <p:spPr>
          <a:xfrm>
            <a:off x="7092422" y="1960686"/>
            <a:ext cx="138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ランキング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B4E5D7DA-769A-44DE-8D67-0A72DE269D2B}"/>
              </a:ext>
            </a:extLst>
          </p:cNvPr>
          <p:cNvSpPr/>
          <p:nvPr/>
        </p:nvSpPr>
        <p:spPr>
          <a:xfrm>
            <a:off x="6556503" y="2268498"/>
            <a:ext cx="2454715" cy="324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40CC516-F087-467E-8831-8E0052B2F33A}"/>
              </a:ext>
            </a:extLst>
          </p:cNvPr>
          <p:cNvSpPr/>
          <p:nvPr/>
        </p:nvSpPr>
        <p:spPr>
          <a:xfrm>
            <a:off x="6591601" y="2758358"/>
            <a:ext cx="2384517" cy="272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AF9F27A0-5185-4D27-9EAD-3D05CC5D3074}"/>
              </a:ext>
            </a:extLst>
          </p:cNvPr>
          <p:cNvSpPr/>
          <p:nvPr/>
        </p:nvSpPr>
        <p:spPr>
          <a:xfrm>
            <a:off x="6591600" y="2321870"/>
            <a:ext cx="2384517" cy="25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[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個人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]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一撃ダメージランキング</a:t>
            </a:r>
            <a:endParaRPr kumimoji="1" lang="ja-JP" alt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96F8081F-C520-4F57-B534-02C17CC5712E}"/>
              </a:ext>
            </a:extLst>
          </p:cNvPr>
          <p:cNvSpPr/>
          <p:nvPr/>
        </p:nvSpPr>
        <p:spPr>
          <a:xfrm>
            <a:off x="6624978" y="3077594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15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D7CA138D-5921-4A5B-886A-103990FDCA25}"/>
              </a:ext>
            </a:extLst>
          </p:cNvPr>
          <p:cNvSpPr txBox="1"/>
          <p:nvPr/>
        </p:nvSpPr>
        <p:spPr>
          <a:xfrm>
            <a:off x="6724751" y="2558303"/>
            <a:ext cx="2321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>
                <a:solidFill>
                  <a:schemeClr val="bg1"/>
                </a:solidFill>
              </a:rPr>
              <a:t>YYYY:MM:DD </a:t>
            </a:r>
            <a:r>
              <a:rPr kumimoji="1" lang="ja-JP" altLang="en-US" sz="700" dirty="0">
                <a:solidFill>
                  <a:schemeClr val="bg1"/>
                </a:solidFill>
              </a:rPr>
              <a:t>更新</a:t>
            </a:r>
          </a:p>
        </p:txBody>
      </p:sp>
      <p:sp>
        <p:nvSpPr>
          <p:cNvPr id="63" name="四角形: 角を丸くする 62">
            <a:extLst>
              <a:ext uri="{FF2B5EF4-FFF2-40B4-BE49-F238E27FC236}">
                <a16:creationId xmlns:a16="http://schemas.microsoft.com/office/drawing/2014/main" id="{711FACD2-5190-476D-A94A-CCB4B17A3E68}"/>
              </a:ext>
            </a:extLst>
          </p:cNvPr>
          <p:cNvSpPr/>
          <p:nvPr/>
        </p:nvSpPr>
        <p:spPr>
          <a:xfrm>
            <a:off x="8834577" y="3048910"/>
            <a:ext cx="104057" cy="233351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56C13C9B-5266-4CA7-A000-997B293BD76B}"/>
              </a:ext>
            </a:extLst>
          </p:cNvPr>
          <p:cNvSpPr/>
          <p:nvPr/>
        </p:nvSpPr>
        <p:spPr>
          <a:xfrm>
            <a:off x="8852471" y="3035187"/>
            <a:ext cx="70192" cy="9212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F90B009-9CD1-4AED-A681-A37BA546BC17}"/>
              </a:ext>
            </a:extLst>
          </p:cNvPr>
          <p:cNvSpPr/>
          <p:nvPr/>
        </p:nvSpPr>
        <p:spPr>
          <a:xfrm>
            <a:off x="6624975" y="2817987"/>
            <a:ext cx="1178044" cy="250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自分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B50FEB-5F9D-47FB-995B-8E53B4E48F57}"/>
              </a:ext>
            </a:extLst>
          </p:cNvPr>
          <p:cNvSpPr/>
          <p:nvPr/>
        </p:nvSpPr>
        <p:spPr>
          <a:xfrm>
            <a:off x="7803513" y="2769081"/>
            <a:ext cx="993088" cy="3037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上位１００位</a:t>
            </a:r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F36DA70B-2994-44F3-9245-0708DB58905D}"/>
              </a:ext>
            </a:extLst>
          </p:cNvPr>
          <p:cNvSpPr/>
          <p:nvPr/>
        </p:nvSpPr>
        <p:spPr>
          <a:xfrm rot="5400000">
            <a:off x="8731640" y="2319725"/>
            <a:ext cx="205873" cy="1918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二等辺三角形 76">
            <a:extLst>
              <a:ext uri="{FF2B5EF4-FFF2-40B4-BE49-F238E27FC236}">
                <a16:creationId xmlns:a16="http://schemas.microsoft.com/office/drawing/2014/main" id="{BDB0F36B-BCD3-4ACB-8594-B5B1E045D21D}"/>
              </a:ext>
            </a:extLst>
          </p:cNvPr>
          <p:cNvSpPr/>
          <p:nvPr/>
        </p:nvSpPr>
        <p:spPr>
          <a:xfrm rot="16200000">
            <a:off x="6630210" y="2326079"/>
            <a:ext cx="205873" cy="1918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E3E8BD5-FC26-4E7C-974D-11E037F6EA79}"/>
              </a:ext>
            </a:extLst>
          </p:cNvPr>
          <p:cNvSpPr/>
          <p:nvPr/>
        </p:nvSpPr>
        <p:spPr>
          <a:xfrm>
            <a:off x="6624978" y="3337938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16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E4C085EA-25BE-4A17-AF1B-6E84D1257D1A}"/>
              </a:ext>
            </a:extLst>
          </p:cNvPr>
          <p:cNvSpPr/>
          <p:nvPr/>
        </p:nvSpPr>
        <p:spPr>
          <a:xfrm>
            <a:off x="6624978" y="3586491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17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6B305C9B-6A99-4298-95CD-67416A378A3F}"/>
              </a:ext>
            </a:extLst>
          </p:cNvPr>
          <p:cNvSpPr/>
          <p:nvPr/>
        </p:nvSpPr>
        <p:spPr>
          <a:xfrm>
            <a:off x="6624978" y="3798692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18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09F7CB5A-39A7-4A6C-A0CE-5B17715B5881}"/>
              </a:ext>
            </a:extLst>
          </p:cNvPr>
          <p:cNvSpPr/>
          <p:nvPr/>
        </p:nvSpPr>
        <p:spPr>
          <a:xfrm>
            <a:off x="6624978" y="4034404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19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5EC2CA8-3E35-4D1A-8086-BCA671D89428}"/>
              </a:ext>
            </a:extLst>
          </p:cNvPr>
          <p:cNvSpPr/>
          <p:nvPr/>
        </p:nvSpPr>
        <p:spPr>
          <a:xfrm>
            <a:off x="6624978" y="4277090"/>
            <a:ext cx="2171623" cy="232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20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D7F6FDD-A113-4272-B7B1-F76F0D749C1B}"/>
              </a:ext>
            </a:extLst>
          </p:cNvPr>
          <p:cNvSpPr/>
          <p:nvPr/>
        </p:nvSpPr>
        <p:spPr>
          <a:xfrm>
            <a:off x="6624978" y="4516071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21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5FAAC44-79C9-44F9-9A8D-0B6A7F1587F6}"/>
              </a:ext>
            </a:extLst>
          </p:cNvPr>
          <p:cNvSpPr/>
          <p:nvPr/>
        </p:nvSpPr>
        <p:spPr>
          <a:xfrm>
            <a:off x="6624978" y="4748326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22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2620022-15DE-468D-8C7F-25EB84E08F03}"/>
              </a:ext>
            </a:extLst>
          </p:cNvPr>
          <p:cNvSpPr/>
          <p:nvPr/>
        </p:nvSpPr>
        <p:spPr>
          <a:xfrm>
            <a:off x="6624978" y="4966472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23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0D0B56B-A670-4B1D-AABA-71E8D16494B3}"/>
              </a:ext>
            </a:extLst>
          </p:cNvPr>
          <p:cNvSpPr/>
          <p:nvPr/>
        </p:nvSpPr>
        <p:spPr>
          <a:xfrm>
            <a:off x="6624978" y="5189093"/>
            <a:ext cx="2171623" cy="232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24</a:t>
            </a:r>
            <a:r>
              <a:rPr kumimoji="1" lang="ja-JP" altLang="en-US" sz="1050" dirty="0"/>
              <a:t>位  </a:t>
            </a:r>
            <a:r>
              <a:rPr kumimoji="1" lang="ja-JP" altLang="en-US" sz="600" dirty="0"/>
              <a:t>名２３４５６７８８９０１名  </a:t>
            </a:r>
            <a:r>
              <a:rPr kumimoji="1" lang="en-US" altLang="ja-JP" sz="900" dirty="0" err="1"/>
              <a:t>xxx,xxx,xxx</a:t>
            </a:r>
            <a:r>
              <a:rPr kumimoji="1" lang="en-US" altLang="ja-JP" sz="900" dirty="0"/>
              <a:t> </a:t>
            </a:r>
            <a:r>
              <a:rPr kumimoji="1" lang="en-US" altLang="ja-JP" sz="900" dirty="0" err="1"/>
              <a:t>pt</a:t>
            </a:r>
            <a:endParaRPr kumimoji="1" lang="en-US" altLang="ja-JP" sz="900" dirty="0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7C4F1C54-3B17-4D19-96DD-49F540ED6FB5}"/>
              </a:ext>
            </a:extLst>
          </p:cNvPr>
          <p:cNvSpPr txBox="1"/>
          <p:nvPr/>
        </p:nvSpPr>
        <p:spPr>
          <a:xfrm>
            <a:off x="88260" y="536124"/>
            <a:ext cx="3682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ランキング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３種類のランキング表示を切り替える。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１．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[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師団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]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討伐数ランキング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２．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[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個人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]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一撃ダメージランキング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３．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[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個人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]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討伐数ランキング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画面スワイプ 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or 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左右の三角にタップで切り替える。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・自分・上位１００位を切り替えることができる。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・表示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</a:t>
            </a:r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自分</a:t>
            </a:r>
            <a:r>
              <a:rPr lang="en-US" altLang="ja-JP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en-US" altLang="ja-JP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10</a:t>
            </a:r>
            <a:r>
              <a:rPr lang="ja-JP" altLang="en-US" sz="10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件表示 </a:t>
            </a:r>
            <a:r>
              <a:rPr lang="en-US" altLang="ja-JP" sz="7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7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もっと少なくても構わないです。</a:t>
            </a:r>
            <a:endParaRPr lang="en-US" altLang="ja-JP" sz="7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① 自分が上位１画面に収まる場合そのまま表示する。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② 自分が上位１面に入らない場合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 自分を中央に表示し、上位５人、下位４人を表示する。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③ 自分が下位１画面に収まる場合そのまま表示する。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上位３組は、なんとなく光らせたい。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金・銀・銅の王冠でも可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・詳細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イベントの詳細ウィンドウの表示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・報酬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それぞれ同率を許容し、報それぞれに配布する。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・更新タイミング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更新は１５分ごと。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終了時刻１時間前から、集計中と表示する。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168ECD44-E128-45C8-8DB6-095D2DDC49BD}"/>
              </a:ext>
            </a:extLst>
          </p:cNvPr>
          <p:cNvGrpSpPr/>
          <p:nvPr/>
        </p:nvGrpSpPr>
        <p:grpSpPr>
          <a:xfrm>
            <a:off x="2846000" y="4256601"/>
            <a:ext cx="1429552" cy="2504892"/>
            <a:chOff x="783783" y="1380759"/>
            <a:chExt cx="2489809" cy="4362698"/>
          </a:xfrm>
        </p:grpSpPr>
        <p:pic>
          <p:nvPicPr>
            <p:cNvPr id="145" name="Picture 4">
              <a:extLst>
                <a:ext uri="{FF2B5EF4-FFF2-40B4-BE49-F238E27FC236}">
                  <a16:creationId xmlns:a16="http://schemas.microsoft.com/office/drawing/2014/main" id="{8ADDEAE6-C4A7-4DAA-BA78-D68EC541E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86" y="1380759"/>
              <a:ext cx="2454715" cy="4362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A32D0D12-9043-4060-8E9F-561202B65570}"/>
                </a:ext>
              </a:extLst>
            </p:cNvPr>
            <p:cNvSpPr/>
            <p:nvPr/>
          </p:nvSpPr>
          <p:spPr>
            <a:xfrm>
              <a:off x="783785" y="1934757"/>
              <a:ext cx="2454715" cy="3445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/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ABF097D3-7C97-4313-9543-8355C2C0EB6E}"/>
                </a:ext>
              </a:extLst>
            </p:cNvPr>
            <p:cNvSpPr txBox="1"/>
            <p:nvPr/>
          </p:nvSpPr>
          <p:spPr>
            <a:xfrm>
              <a:off x="1319702" y="1940872"/>
              <a:ext cx="1382880" cy="750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50" dirty="0">
                  <a:solidFill>
                    <a:schemeClr val="bg1"/>
                  </a:solidFill>
                </a:rPr>
                <a:t>ランキング</a:t>
              </a:r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F56741CD-B0EC-4E2C-BC6F-04169A9C8265}"/>
                </a:ext>
              </a:extLst>
            </p:cNvPr>
            <p:cNvSpPr/>
            <p:nvPr/>
          </p:nvSpPr>
          <p:spPr>
            <a:xfrm>
              <a:off x="783783" y="2248683"/>
              <a:ext cx="2454715" cy="3249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0DB038C8-F95C-43F4-8442-F43F239523A6}"/>
                </a:ext>
              </a:extLst>
            </p:cNvPr>
            <p:cNvSpPr/>
            <p:nvPr/>
          </p:nvSpPr>
          <p:spPr>
            <a:xfrm>
              <a:off x="818881" y="2738543"/>
              <a:ext cx="2384517" cy="2723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/>
            </a:p>
          </p:txBody>
        </p:sp>
        <p:sp>
          <p:nvSpPr>
            <p:cNvPr id="150" name="四角形: 角を丸くする 149">
              <a:extLst>
                <a:ext uri="{FF2B5EF4-FFF2-40B4-BE49-F238E27FC236}">
                  <a16:creationId xmlns:a16="http://schemas.microsoft.com/office/drawing/2014/main" id="{703DE4E0-8D57-4188-A799-0C060037FB37}"/>
                </a:ext>
              </a:extLst>
            </p:cNvPr>
            <p:cNvSpPr/>
            <p:nvPr/>
          </p:nvSpPr>
          <p:spPr>
            <a:xfrm>
              <a:off x="818880" y="2302055"/>
              <a:ext cx="2384517" cy="254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6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[</a:t>
              </a:r>
              <a:r>
                <a:rPr lang="ja-JP" altLang="en-US" sz="6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師団</a:t>
              </a:r>
              <a:r>
                <a:rPr lang="en-US" altLang="ja-JP" sz="6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]</a:t>
              </a:r>
              <a:r>
                <a:rPr lang="ja-JP" altLang="en-US" sz="600" dirty="0">
                  <a:solidFill>
                    <a:prstClr val="black"/>
                  </a:solidFill>
                  <a:latin typeface="Century Gothic" panose="020F0302020204030204"/>
                  <a:ea typeface="メイリオ" panose="020B0604030504040204" pitchFamily="50" charset="-128"/>
                </a:rPr>
                <a:t>討伐数ランキング</a:t>
              </a:r>
              <a:endParaRPr kumimoji="1" lang="ja-JP" altLang="en-US" sz="600" dirty="0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A07DDEA9-B527-410A-AFC5-48698DF4BE5C}"/>
                </a:ext>
              </a:extLst>
            </p:cNvPr>
            <p:cNvSpPr/>
            <p:nvPr/>
          </p:nvSpPr>
          <p:spPr>
            <a:xfrm>
              <a:off x="852258" y="3057779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1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14AE9B5-D66A-442B-B3A1-A6EEB31082EC}"/>
                </a:ext>
              </a:extLst>
            </p:cNvPr>
            <p:cNvSpPr txBox="1"/>
            <p:nvPr/>
          </p:nvSpPr>
          <p:spPr>
            <a:xfrm>
              <a:off x="952030" y="2538488"/>
              <a:ext cx="2321562" cy="214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00" dirty="0">
                  <a:solidFill>
                    <a:schemeClr val="bg1"/>
                  </a:solidFill>
                </a:rPr>
                <a:t>YYYY:MM:DD </a:t>
              </a:r>
              <a:r>
                <a:rPr kumimoji="1" lang="ja-JP" altLang="en-US" sz="200" dirty="0">
                  <a:solidFill>
                    <a:schemeClr val="bg1"/>
                  </a:solidFill>
                </a:rPr>
                <a:t>更新</a:t>
              </a:r>
            </a:p>
          </p:txBody>
        </p:sp>
        <p:sp>
          <p:nvSpPr>
            <p:cNvPr id="153" name="四角形: 角を丸くする 152">
              <a:extLst>
                <a:ext uri="{FF2B5EF4-FFF2-40B4-BE49-F238E27FC236}">
                  <a16:creationId xmlns:a16="http://schemas.microsoft.com/office/drawing/2014/main" id="{F9FA1AE1-96DE-410C-A56A-148A7C00AE94}"/>
                </a:ext>
              </a:extLst>
            </p:cNvPr>
            <p:cNvSpPr/>
            <p:nvPr/>
          </p:nvSpPr>
          <p:spPr>
            <a:xfrm>
              <a:off x="3061857" y="3029095"/>
              <a:ext cx="104057" cy="23335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700"/>
            </a:p>
          </p:txBody>
        </p:sp>
        <p:sp>
          <p:nvSpPr>
            <p:cNvPr id="154" name="四角形: 角を丸くする 153">
              <a:extLst>
                <a:ext uri="{FF2B5EF4-FFF2-40B4-BE49-F238E27FC236}">
                  <a16:creationId xmlns:a16="http://schemas.microsoft.com/office/drawing/2014/main" id="{6ACBBB6B-1891-450D-B298-4088E75D5A0F}"/>
                </a:ext>
              </a:extLst>
            </p:cNvPr>
            <p:cNvSpPr/>
            <p:nvPr/>
          </p:nvSpPr>
          <p:spPr>
            <a:xfrm>
              <a:off x="3079751" y="3015372"/>
              <a:ext cx="70192" cy="9212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700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id="{0F5D5351-0125-40BD-BF0A-D58B1EDEBFA1}"/>
                </a:ext>
              </a:extLst>
            </p:cNvPr>
            <p:cNvSpPr/>
            <p:nvPr/>
          </p:nvSpPr>
          <p:spPr>
            <a:xfrm>
              <a:off x="852750" y="3301724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2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C84108AA-1744-4C76-A6D4-DE88B277C501}"/>
                </a:ext>
              </a:extLst>
            </p:cNvPr>
            <p:cNvSpPr/>
            <p:nvPr/>
          </p:nvSpPr>
          <p:spPr>
            <a:xfrm>
              <a:off x="852257" y="3525263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3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9AC9D17D-4DA1-409E-BD0C-2158269BAFE0}"/>
                </a:ext>
              </a:extLst>
            </p:cNvPr>
            <p:cNvSpPr/>
            <p:nvPr/>
          </p:nvSpPr>
          <p:spPr>
            <a:xfrm>
              <a:off x="852257" y="3763952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4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9877F613-A73F-4057-8C82-FE7266C2A124}"/>
                </a:ext>
              </a:extLst>
            </p:cNvPr>
            <p:cNvSpPr/>
            <p:nvPr/>
          </p:nvSpPr>
          <p:spPr>
            <a:xfrm>
              <a:off x="835815" y="2744733"/>
              <a:ext cx="1178044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800" dirty="0"/>
                <a:t>自分</a:t>
              </a:r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CF01D7EE-D430-4B33-BF33-68E42DEC6344}"/>
                </a:ext>
              </a:extLst>
            </p:cNvPr>
            <p:cNvSpPr/>
            <p:nvPr/>
          </p:nvSpPr>
          <p:spPr>
            <a:xfrm>
              <a:off x="2136276" y="2757387"/>
              <a:ext cx="907417" cy="250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 dirty="0"/>
                <a:t>上位１００位</a:t>
              </a:r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73046831-1473-4BEA-A6BA-667F3CD84718}"/>
                </a:ext>
              </a:extLst>
            </p:cNvPr>
            <p:cNvSpPr/>
            <p:nvPr/>
          </p:nvSpPr>
          <p:spPr>
            <a:xfrm>
              <a:off x="852258" y="4008229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5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id="{51F7C13B-135D-439C-A37E-3E722463B787}"/>
                </a:ext>
              </a:extLst>
            </p:cNvPr>
            <p:cNvSpPr/>
            <p:nvPr/>
          </p:nvSpPr>
          <p:spPr>
            <a:xfrm>
              <a:off x="852750" y="4252174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6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25242DB4-A91D-456F-8931-045DE5E1ABAC}"/>
                </a:ext>
              </a:extLst>
            </p:cNvPr>
            <p:cNvSpPr/>
            <p:nvPr/>
          </p:nvSpPr>
          <p:spPr>
            <a:xfrm>
              <a:off x="852257" y="4475713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7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6427C2EF-331B-4E39-B45E-314C8B6EE0B4}"/>
                </a:ext>
              </a:extLst>
            </p:cNvPr>
            <p:cNvSpPr/>
            <p:nvPr/>
          </p:nvSpPr>
          <p:spPr>
            <a:xfrm>
              <a:off x="852257" y="4714402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8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8B6758B7-C399-416A-AEA3-DB0DAD9B5BD2}"/>
                </a:ext>
              </a:extLst>
            </p:cNvPr>
            <p:cNvSpPr/>
            <p:nvPr/>
          </p:nvSpPr>
          <p:spPr>
            <a:xfrm>
              <a:off x="852257" y="4949441"/>
              <a:ext cx="2171623" cy="2322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9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9F69A9B1-D647-485A-94DB-2D9519E37937}"/>
                </a:ext>
              </a:extLst>
            </p:cNvPr>
            <p:cNvSpPr/>
            <p:nvPr/>
          </p:nvSpPr>
          <p:spPr>
            <a:xfrm>
              <a:off x="852257" y="5183072"/>
              <a:ext cx="2171623" cy="232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700" dirty="0"/>
                <a:t>10</a:t>
              </a:r>
              <a:r>
                <a:rPr kumimoji="1" lang="ja-JP" altLang="en-US" sz="700" dirty="0"/>
                <a:t>位   </a:t>
              </a:r>
              <a:r>
                <a:rPr kumimoji="1" lang="ja-JP" altLang="en-US" sz="200" dirty="0"/>
                <a:t>師団名師団名師団名師団名   </a:t>
              </a:r>
              <a:r>
                <a:rPr kumimoji="1" lang="en-US" altLang="ja-JP" sz="700" dirty="0"/>
                <a:t>xxx</a:t>
              </a:r>
              <a:r>
                <a:rPr kumimoji="1" lang="ja-JP" altLang="en-US" sz="600" dirty="0"/>
                <a:t>体</a:t>
              </a:r>
              <a:endParaRPr kumimoji="1" lang="en-US" altLang="ja-JP" sz="700" dirty="0"/>
            </a:p>
          </p:txBody>
        </p:sp>
        <p:sp>
          <p:nvSpPr>
            <p:cNvPr id="166" name="二等辺三角形 165">
              <a:extLst>
                <a:ext uri="{FF2B5EF4-FFF2-40B4-BE49-F238E27FC236}">
                  <a16:creationId xmlns:a16="http://schemas.microsoft.com/office/drawing/2014/main" id="{EFB82813-C6B0-4447-9486-F162179AAA13}"/>
                </a:ext>
              </a:extLst>
            </p:cNvPr>
            <p:cNvSpPr/>
            <p:nvPr/>
          </p:nvSpPr>
          <p:spPr>
            <a:xfrm rot="5400000">
              <a:off x="2958920" y="2299910"/>
              <a:ext cx="205873" cy="19188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67" name="二等辺三角形 166">
              <a:extLst>
                <a:ext uri="{FF2B5EF4-FFF2-40B4-BE49-F238E27FC236}">
                  <a16:creationId xmlns:a16="http://schemas.microsoft.com/office/drawing/2014/main" id="{8138ED6D-56EB-490D-A6B0-069ADA20C528}"/>
                </a:ext>
              </a:extLst>
            </p:cNvPr>
            <p:cNvSpPr/>
            <p:nvPr/>
          </p:nvSpPr>
          <p:spPr>
            <a:xfrm rot="16200000">
              <a:off x="857490" y="2306264"/>
              <a:ext cx="205873" cy="19188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BBD7484A-7FFB-4936-A855-23673558CE5B}"/>
                </a:ext>
              </a:extLst>
            </p:cNvPr>
            <p:cNvSpPr/>
            <p:nvPr/>
          </p:nvSpPr>
          <p:spPr>
            <a:xfrm>
              <a:off x="2288676" y="2909787"/>
              <a:ext cx="907417" cy="250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 dirty="0"/>
                <a:t>上位１０位</a:t>
              </a:r>
            </a:p>
          </p:txBody>
        </p:sp>
      </p:grp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61990F3A-ADB2-4DF3-B947-AABEA689C580}"/>
              </a:ext>
            </a:extLst>
          </p:cNvPr>
          <p:cNvSpPr/>
          <p:nvPr/>
        </p:nvSpPr>
        <p:spPr>
          <a:xfrm>
            <a:off x="2850764" y="5020922"/>
            <a:ext cx="1402404" cy="157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集計中</a:t>
            </a:r>
            <a:endParaRPr kumimoji="1" lang="en-US" altLang="ja-JP" dirty="0"/>
          </a:p>
          <a:p>
            <a:pPr algn="ctr"/>
            <a:r>
              <a:rPr kumimoji="1" lang="en-US" altLang="ja-JP" sz="1000" dirty="0"/>
              <a:t>(YYYY:MM:DD HH:MM </a:t>
            </a:r>
            <a:r>
              <a:rPr kumimoji="1" lang="ja-JP" altLang="en-US" sz="1000" dirty="0"/>
              <a:t>頃発表予定。</a:t>
            </a:r>
            <a:r>
              <a:rPr kumimoji="1" lang="en-US" altLang="ja-JP" sz="1000" dirty="0"/>
              <a:t>)</a:t>
            </a:r>
          </a:p>
        </p:txBody>
      </p:sp>
      <p:sp>
        <p:nvSpPr>
          <p:cNvPr id="170" name="四角形: 角を丸くする 169">
            <a:extLst>
              <a:ext uri="{FF2B5EF4-FFF2-40B4-BE49-F238E27FC236}">
                <a16:creationId xmlns:a16="http://schemas.microsoft.com/office/drawing/2014/main" id="{958B3524-A87E-451B-B59A-187A32BE36BE}"/>
              </a:ext>
            </a:extLst>
          </p:cNvPr>
          <p:cNvSpPr/>
          <p:nvPr/>
        </p:nvSpPr>
        <p:spPr>
          <a:xfrm>
            <a:off x="5911350" y="2012875"/>
            <a:ext cx="545348" cy="2151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戻る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171" name="四角形: 角を丸くする 170">
            <a:extLst>
              <a:ext uri="{FF2B5EF4-FFF2-40B4-BE49-F238E27FC236}">
                <a16:creationId xmlns:a16="http://schemas.microsoft.com/office/drawing/2014/main" id="{5CF7B250-059F-4BB6-BC90-7100D80FD632}"/>
              </a:ext>
            </a:extLst>
          </p:cNvPr>
          <p:cNvSpPr/>
          <p:nvPr/>
        </p:nvSpPr>
        <p:spPr>
          <a:xfrm>
            <a:off x="8428818" y="2012875"/>
            <a:ext cx="545348" cy="2151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戻る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172" name="四角形: 角を丸くする 171">
            <a:extLst>
              <a:ext uri="{FF2B5EF4-FFF2-40B4-BE49-F238E27FC236}">
                <a16:creationId xmlns:a16="http://schemas.microsoft.com/office/drawing/2014/main" id="{9697B1F6-E747-4551-8FF3-30BA7142B51B}"/>
              </a:ext>
            </a:extLst>
          </p:cNvPr>
          <p:cNvSpPr/>
          <p:nvPr/>
        </p:nvSpPr>
        <p:spPr>
          <a:xfrm>
            <a:off x="6598235" y="2012875"/>
            <a:ext cx="545348" cy="2151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詳細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173" name="四角形: 角を丸くする 172">
            <a:extLst>
              <a:ext uri="{FF2B5EF4-FFF2-40B4-BE49-F238E27FC236}">
                <a16:creationId xmlns:a16="http://schemas.microsoft.com/office/drawing/2014/main" id="{68B39105-7623-49B6-8E18-0EB99C03B793}"/>
              </a:ext>
            </a:extLst>
          </p:cNvPr>
          <p:cNvSpPr/>
          <p:nvPr/>
        </p:nvSpPr>
        <p:spPr>
          <a:xfrm>
            <a:off x="4098906" y="2012875"/>
            <a:ext cx="545348" cy="2151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詳細</a:t>
            </a:r>
            <a:endParaRPr kumimoji="1" lang="en-US" altLang="ja-JP" sz="600" dirty="0">
              <a:solidFill>
                <a:schemeClr val="tx1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DE38F82-45E7-40A0-8D9B-1469E07060AA}"/>
              </a:ext>
            </a:extLst>
          </p:cNvPr>
          <p:cNvSpPr txBox="1"/>
          <p:nvPr/>
        </p:nvSpPr>
        <p:spPr>
          <a:xfrm>
            <a:off x="3959930" y="450559"/>
            <a:ext cx="291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ランキング（</a:t>
            </a:r>
            <a:r>
              <a:rPr lang="en-US" altLang="ja-JP" sz="1200" dirty="0"/>
              <a:t>[</a:t>
            </a:r>
            <a:r>
              <a:rPr lang="ja-JP" altLang="en-US" sz="1200" dirty="0"/>
              <a:t>師団</a:t>
            </a:r>
            <a:r>
              <a:rPr lang="en-US" altLang="ja-JP" sz="1200" dirty="0"/>
              <a:t>]</a:t>
            </a:r>
            <a:r>
              <a:rPr lang="ja-JP" altLang="en-US" sz="1200" dirty="0"/>
              <a:t>討伐数）</a:t>
            </a:r>
            <a:r>
              <a:rPr lang="en-US" altLang="ja-JP" sz="1200" dirty="0"/>
              <a:t>(em110a)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058C630A-16CB-4034-9F5D-99B43BEF1AA2}"/>
              </a:ext>
            </a:extLst>
          </p:cNvPr>
          <p:cNvSpPr txBox="1"/>
          <p:nvPr/>
        </p:nvSpPr>
        <p:spPr>
          <a:xfrm>
            <a:off x="3959930" y="714251"/>
            <a:ext cx="41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ランキング（</a:t>
            </a:r>
            <a:r>
              <a:rPr lang="en-US" altLang="ja-JP" sz="1200" dirty="0"/>
              <a:t>[</a:t>
            </a:r>
            <a:r>
              <a:rPr lang="ja-JP" altLang="en-US" sz="1200" dirty="0"/>
              <a:t>個人</a:t>
            </a:r>
            <a:r>
              <a:rPr lang="en-US" altLang="ja-JP" sz="1200" dirty="0"/>
              <a:t>]</a:t>
            </a:r>
            <a:r>
              <a:rPr lang="ja-JP" altLang="en-US" sz="1200" dirty="0"/>
              <a:t>一撃ダメージランキング）</a:t>
            </a:r>
            <a:r>
              <a:rPr lang="en-US" altLang="ja-JP" sz="1200" dirty="0"/>
              <a:t>(em110b)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91A3EEAB-E2D7-4C86-BF53-899B8662FE20}"/>
              </a:ext>
            </a:extLst>
          </p:cNvPr>
          <p:cNvSpPr txBox="1"/>
          <p:nvPr/>
        </p:nvSpPr>
        <p:spPr>
          <a:xfrm>
            <a:off x="3959930" y="987272"/>
            <a:ext cx="41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ランキング（</a:t>
            </a:r>
            <a:r>
              <a:rPr lang="en-US" altLang="ja-JP" sz="1200" dirty="0"/>
              <a:t>[</a:t>
            </a:r>
            <a:r>
              <a:rPr lang="ja-JP" altLang="en-US" sz="1200" dirty="0"/>
              <a:t>個人</a:t>
            </a:r>
            <a:r>
              <a:rPr lang="en-US" altLang="ja-JP" sz="1200" dirty="0"/>
              <a:t>]</a:t>
            </a:r>
            <a:r>
              <a:rPr lang="ja-JP" altLang="en-US" sz="1200" dirty="0"/>
              <a:t>討伐数ランキング）</a:t>
            </a:r>
            <a:r>
              <a:rPr lang="en-US" altLang="ja-JP" sz="1200" dirty="0"/>
              <a:t>(em110c)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ED6D81B6-7AAD-474A-815C-F411DEFDF8C0}"/>
              </a:ext>
            </a:extLst>
          </p:cNvPr>
          <p:cNvSpPr txBox="1"/>
          <p:nvPr/>
        </p:nvSpPr>
        <p:spPr>
          <a:xfrm>
            <a:off x="3959930" y="206452"/>
            <a:ext cx="2912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ランキング確認中画面</a:t>
            </a:r>
            <a:r>
              <a:rPr lang="en-US" altLang="ja-JP" sz="1200" dirty="0"/>
              <a:t>(em110)</a:t>
            </a:r>
          </a:p>
        </p:txBody>
      </p:sp>
    </p:spTree>
    <p:extLst>
      <p:ext uri="{BB962C8B-B14F-4D97-AF65-F5344CB8AC3E}">
        <p14:creationId xmlns:p14="http://schemas.microsoft.com/office/powerpoint/2010/main" val="1343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8745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677513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15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7C4F1C54-3B17-4D19-96DD-49F540ED6FB5}"/>
              </a:ext>
            </a:extLst>
          </p:cNvPr>
          <p:cNvSpPr txBox="1"/>
          <p:nvPr/>
        </p:nvSpPr>
        <p:spPr>
          <a:xfrm>
            <a:off x="88260" y="536124"/>
            <a:ext cx="32624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開始時・復帰時について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一度でも開始していた場合、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その戦闘内で勝利した場合は報酬を付与したい。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3DBDF3F4-83A9-44FB-B21C-D4473F2B9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53180"/>
              </p:ext>
            </p:extLst>
          </p:nvPr>
        </p:nvGraphicFramePr>
        <p:xfrm>
          <a:off x="88260" y="1711026"/>
          <a:ext cx="8978245" cy="263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529">
                  <a:extLst>
                    <a:ext uri="{9D8B030D-6E8A-4147-A177-3AD203B41FA5}">
                      <a16:colId xmlns:a16="http://schemas.microsoft.com/office/drawing/2014/main" val="2582710682"/>
                    </a:ext>
                  </a:extLst>
                </a:gridCol>
                <a:gridCol w="906011">
                  <a:extLst>
                    <a:ext uri="{9D8B030D-6E8A-4147-A177-3AD203B41FA5}">
                      <a16:colId xmlns:a16="http://schemas.microsoft.com/office/drawing/2014/main" val="356735618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0239325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1849754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56124674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909089319"/>
                    </a:ext>
                  </a:extLst>
                </a:gridCol>
                <a:gridCol w="822121">
                  <a:extLst>
                    <a:ext uri="{9D8B030D-6E8A-4147-A177-3AD203B41FA5}">
                      <a16:colId xmlns:a16="http://schemas.microsoft.com/office/drawing/2014/main" val="1145353641"/>
                    </a:ext>
                  </a:extLst>
                </a:gridCol>
                <a:gridCol w="2640538">
                  <a:extLst>
                    <a:ext uri="{9D8B030D-6E8A-4147-A177-3AD203B41FA5}">
                      <a16:colId xmlns:a16="http://schemas.microsoft.com/office/drawing/2014/main" val="3832703608"/>
                    </a:ext>
                  </a:extLst>
                </a:gridCol>
              </a:tblGrid>
              <a:tr h="369964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イベント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期間中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イベント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期間内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イベント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終了後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クエスト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有効期限内</a:t>
                      </a:r>
                      <a:endParaRPr kumimoji="1" lang="en-US" altLang="ja-JP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クエスト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有効期限後</a:t>
                      </a:r>
                      <a:endParaRPr kumimoji="1" lang="en-US" altLang="ja-JP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ランキング</a:t>
                      </a:r>
                      <a:endParaRPr kumimoji="1" lang="en-US" altLang="ja-JP" sz="1050" dirty="0"/>
                    </a:p>
                    <a:p>
                      <a:r>
                        <a:rPr kumimoji="1" lang="ja-JP" altLang="en-US" sz="1050" dirty="0"/>
                        <a:t>スコア加算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報酬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勝利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dirty="0"/>
                        <a:t>通常プレイ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6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復帰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勝利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dirty="0"/>
                        <a:t>期間内にプレイを開始したが、勝利時にイベント終了時刻に達した場合。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07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復帰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勝利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dirty="0"/>
                        <a:t>期間内に復帰したが、クエストの有効期限を越えて戦闘していた。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1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復帰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勝利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dirty="0"/>
                        <a:t>開始後、イベント終了時刻を過ぎて戦闘していたがアプリが落ち、その後復帰して勝利した。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4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復帰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勝利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/>
                        <a:t>開始後、イベント終了時刻を過ぎて戦闘していたがアプリが落ち、その後復帰して勝利した。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0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復帰不可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×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dirty="0"/>
                        <a:t>そもそも有効期限を過ぎていた場合は、復帰できない。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73715"/>
                  </a:ext>
                </a:extLst>
              </a:tr>
            </a:tbl>
          </a:graphicData>
        </a:graphic>
      </p:graphicFrame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17273C-25FC-4A50-A624-2E7986BE06BA}"/>
              </a:ext>
            </a:extLst>
          </p:cNvPr>
          <p:cNvSpPr txBox="1"/>
          <p:nvPr/>
        </p:nvSpPr>
        <p:spPr>
          <a:xfrm>
            <a:off x="88260" y="136374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イベント終了５分前に、クエストを開始。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クエストの有効期限は１時間。</a:t>
            </a:r>
            <a:endParaRPr lang="en-US" altLang="ja-JP" sz="10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660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2E3E3BF6-4C62-F243-A266-85E8734A5771}"/>
                  </a:ext>
                </a:extLst>
              </p14:cNvPr>
              <p14:cNvContentPartPr/>
              <p14:nvPr/>
            </p14:nvContentPartPr>
            <p14:xfrm>
              <a:off x="428095" y="957276"/>
              <a:ext cx="12240" cy="12240"/>
            </p14:xfrm>
          </p:contentPart>
        </mc:Choice>
        <mc:Fallback xmlns=""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2E3E3BF6-4C62-F243-A266-85E8734A57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615" y="942238"/>
                <a:ext cx="42840" cy="41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インク 59">
                <a:extLst>
                  <a:ext uri="{FF2B5EF4-FFF2-40B4-BE49-F238E27FC236}">
                    <a16:creationId xmlns:a16="http://schemas.microsoft.com/office/drawing/2014/main" id="{D557E846-9502-EB47-82C1-7284BAF8F5E6}"/>
                  </a:ext>
                </a:extLst>
              </p14:cNvPr>
              <p14:cNvContentPartPr/>
              <p14:nvPr/>
            </p14:nvContentPartPr>
            <p14:xfrm>
              <a:off x="625015" y="691956"/>
              <a:ext cx="3123360" cy="394200"/>
            </p14:xfrm>
          </p:contentPart>
        </mc:Choice>
        <mc:Fallback xmlns="">
          <p:pic>
            <p:nvPicPr>
              <p:cNvPr id="58" name="インク 59">
                <a:extLst>
                  <a:ext uri="{FF2B5EF4-FFF2-40B4-BE49-F238E27FC236}">
                    <a16:creationId xmlns:a16="http://schemas.microsoft.com/office/drawing/2014/main" id="{D557E846-9502-EB47-82C1-7284BAF8F5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533" y="676476"/>
                <a:ext cx="3153964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7" name="インク 77">
                <a:extLst>
                  <a:ext uri="{FF2B5EF4-FFF2-40B4-BE49-F238E27FC236}">
                    <a16:creationId xmlns:a16="http://schemas.microsoft.com/office/drawing/2014/main" id="{E2624311-3656-0B43-8317-A0DD5AD344BA}"/>
                  </a:ext>
                </a:extLst>
              </p14:cNvPr>
              <p14:cNvContentPartPr/>
              <p14:nvPr/>
            </p14:nvContentPartPr>
            <p14:xfrm>
              <a:off x="2996515" y="4426893"/>
              <a:ext cx="1077480" cy="478440"/>
            </p14:xfrm>
          </p:contentPart>
        </mc:Choice>
        <mc:Fallback xmlns="">
          <p:pic>
            <p:nvPicPr>
              <p:cNvPr id="77" name="インク 77">
                <a:extLst>
                  <a:ext uri="{FF2B5EF4-FFF2-40B4-BE49-F238E27FC236}">
                    <a16:creationId xmlns:a16="http://schemas.microsoft.com/office/drawing/2014/main" id="{E2624311-3656-0B43-8317-A0DD5AD344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1035" y="4411401"/>
                <a:ext cx="1108080" cy="50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インク 82">
                <a:extLst>
                  <a:ext uri="{FF2B5EF4-FFF2-40B4-BE49-F238E27FC236}">
                    <a16:creationId xmlns:a16="http://schemas.microsoft.com/office/drawing/2014/main" id="{807C2E78-6707-7E47-A8E1-BBC29787BA98}"/>
                  </a:ext>
                </a:extLst>
              </p14:cNvPr>
              <p14:cNvContentPartPr/>
              <p14:nvPr/>
            </p14:nvContentPartPr>
            <p14:xfrm>
              <a:off x="4154275" y="4446693"/>
              <a:ext cx="241200" cy="366120"/>
            </p14:xfrm>
          </p:contentPart>
        </mc:Choice>
        <mc:Fallback xmlns="">
          <p:pic>
            <p:nvPicPr>
              <p:cNvPr id="82" name="インク 82">
                <a:extLst>
                  <a:ext uri="{FF2B5EF4-FFF2-40B4-BE49-F238E27FC236}">
                    <a16:creationId xmlns:a16="http://schemas.microsoft.com/office/drawing/2014/main" id="{807C2E78-6707-7E47-A8E1-BBC29787BA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8795" y="4431213"/>
                <a:ext cx="2718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9" name="インク 109">
                <a:extLst>
                  <a:ext uri="{FF2B5EF4-FFF2-40B4-BE49-F238E27FC236}">
                    <a16:creationId xmlns:a16="http://schemas.microsoft.com/office/drawing/2014/main" id="{B288F84E-AF1D-5944-8FFB-373B149712EA}"/>
                  </a:ext>
                </a:extLst>
              </p14:cNvPr>
              <p14:cNvContentPartPr/>
              <p14:nvPr/>
            </p14:nvContentPartPr>
            <p14:xfrm>
              <a:off x="4468195" y="4298013"/>
              <a:ext cx="2081160" cy="488160"/>
            </p14:xfrm>
          </p:contentPart>
        </mc:Choice>
        <mc:Fallback xmlns="">
          <p:pic>
            <p:nvPicPr>
              <p:cNvPr id="109" name="インク 109">
                <a:extLst>
                  <a:ext uri="{FF2B5EF4-FFF2-40B4-BE49-F238E27FC236}">
                    <a16:creationId xmlns:a16="http://schemas.microsoft.com/office/drawing/2014/main" id="{B288F84E-AF1D-5944-8FFB-373B149712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52718" y="4282544"/>
                <a:ext cx="2111755" cy="51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インク 110">
                <a:extLst>
                  <a:ext uri="{FF2B5EF4-FFF2-40B4-BE49-F238E27FC236}">
                    <a16:creationId xmlns:a16="http://schemas.microsoft.com/office/drawing/2014/main" id="{440E76AB-AE83-5143-813A-88F4E5DD8E13}"/>
                  </a:ext>
                </a:extLst>
              </p14:cNvPr>
              <p14:cNvContentPartPr/>
              <p14:nvPr/>
            </p14:nvContentPartPr>
            <p14:xfrm>
              <a:off x="408295" y="1507716"/>
              <a:ext cx="24480" cy="4320"/>
            </p14:xfrm>
          </p:contentPart>
        </mc:Choice>
        <mc:Fallback xmlns="">
          <p:pic>
            <p:nvPicPr>
              <p:cNvPr id="111" name="インク 110">
                <a:extLst>
                  <a:ext uri="{FF2B5EF4-FFF2-40B4-BE49-F238E27FC236}">
                    <a16:creationId xmlns:a16="http://schemas.microsoft.com/office/drawing/2014/main" id="{440E76AB-AE83-5143-813A-88F4E5DD8E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815" y="1492236"/>
                <a:ext cx="55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" name="インク 126">
                <a:extLst>
                  <a:ext uri="{FF2B5EF4-FFF2-40B4-BE49-F238E27FC236}">
                    <a16:creationId xmlns:a16="http://schemas.microsoft.com/office/drawing/2014/main" id="{28280B12-8BE9-1E4E-A6CA-C6FA47A35997}"/>
                  </a:ext>
                </a:extLst>
              </p14:cNvPr>
              <p14:cNvContentPartPr/>
              <p14:nvPr/>
            </p14:nvContentPartPr>
            <p14:xfrm>
              <a:off x="1678015" y="1250676"/>
              <a:ext cx="181080" cy="430920"/>
            </p14:xfrm>
          </p:contentPart>
        </mc:Choice>
        <mc:Fallback xmlns="">
          <p:pic>
            <p:nvPicPr>
              <p:cNvPr id="124" name="インク 126">
                <a:extLst>
                  <a:ext uri="{FF2B5EF4-FFF2-40B4-BE49-F238E27FC236}">
                    <a16:creationId xmlns:a16="http://schemas.microsoft.com/office/drawing/2014/main" id="{28280B12-8BE9-1E4E-A6CA-C6FA47A359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62535" y="1235196"/>
                <a:ext cx="2116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5" name="インク 127">
                <a:extLst>
                  <a:ext uri="{FF2B5EF4-FFF2-40B4-BE49-F238E27FC236}">
                    <a16:creationId xmlns:a16="http://schemas.microsoft.com/office/drawing/2014/main" id="{2D3AF21F-23D6-9A4E-898A-E14E63FA93A4}"/>
                  </a:ext>
                </a:extLst>
              </p14:cNvPr>
              <p14:cNvContentPartPr/>
              <p14:nvPr/>
            </p14:nvContentPartPr>
            <p14:xfrm>
              <a:off x="926695" y="1230516"/>
              <a:ext cx="606960" cy="380160"/>
            </p14:xfrm>
          </p:contentPart>
        </mc:Choice>
        <mc:Fallback xmlns="">
          <p:pic>
            <p:nvPicPr>
              <p:cNvPr id="125" name="インク 127">
                <a:extLst>
                  <a:ext uri="{FF2B5EF4-FFF2-40B4-BE49-F238E27FC236}">
                    <a16:creationId xmlns:a16="http://schemas.microsoft.com/office/drawing/2014/main" id="{2D3AF21F-23D6-9A4E-898A-E14E63FA93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1224" y="1215051"/>
                <a:ext cx="637542" cy="410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インク 128">
                <a:extLst>
                  <a:ext uri="{FF2B5EF4-FFF2-40B4-BE49-F238E27FC236}">
                    <a16:creationId xmlns:a16="http://schemas.microsoft.com/office/drawing/2014/main" id="{F8702C1F-F82F-1044-B37B-8963290336CC}"/>
                  </a:ext>
                </a:extLst>
              </p14:cNvPr>
              <p14:cNvContentPartPr/>
              <p14:nvPr/>
            </p14:nvContentPartPr>
            <p14:xfrm>
              <a:off x="673255" y="1326996"/>
              <a:ext cx="129240" cy="311760"/>
            </p14:xfrm>
          </p:contentPart>
        </mc:Choice>
        <mc:Fallback xmlns="">
          <p:pic>
            <p:nvPicPr>
              <p:cNvPr id="126" name="インク 128">
                <a:extLst>
                  <a:ext uri="{FF2B5EF4-FFF2-40B4-BE49-F238E27FC236}">
                    <a16:creationId xmlns:a16="http://schemas.microsoft.com/office/drawing/2014/main" id="{F8702C1F-F82F-1044-B37B-8963290336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732" y="1311534"/>
                <a:ext cx="159925" cy="342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インク 129">
                <a:extLst>
                  <a:ext uri="{FF2B5EF4-FFF2-40B4-BE49-F238E27FC236}">
                    <a16:creationId xmlns:a16="http://schemas.microsoft.com/office/drawing/2014/main" id="{9085A89C-12E1-484A-815D-A650ED0F2C5F}"/>
                  </a:ext>
                </a:extLst>
              </p14:cNvPr>
              <p14:cNvContentPartPr/>
              <p14:nvPr/>
            </p14:nvContentPartPr>
            <p14:xfrm>
              <a:off x="2021455" y="1503756"/>
              <a:ext cx="219600" cy="28440"/>
            </p14:xfrm>
          </p:contentPart>
        </mc:Choice>
        <mc:Fallback xmlns="">
          <p:pic>
            <p:nvPicPr>
              <p:cNvPr id="130" name="インク 129">
                <a:extLst>
                  <a:ext uri="{FF2B5EF4-FFF2-40B4-BE49-F238E27FC236}">
                    <a16:creationId xmlns:a16="http://schemas.microsoft.com/office/drawing/2014/main" id="{9085A89C-12E1-484A-815D-A650ED0F2C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5975" y="1488469"/>
                <a:ext cx="250200" cy="58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インク 130">
                <a:extLst>
                  <a:ext uri="{FF2B5EF4-FFF2-40B4-BE49-F238E27FC236}">
                    <a16:creationId xmlns:a16="http://schemas.microsoft.com/office/drawing/2014/main" id="{3CA63555-25A8-B949-9C01-5C52FA5BD208}"/>
                  </a:ext>
                </a:extLst>
              </p14:cNvPr>
              <p14:cNvContentPartPr/>
              <p14:nvPr/>
            </p14:nvContentPartPr>
            <p14:xfrm>
              <a:off x="2180575" y="1479636"/>
              <a:ext cx="120960" cy="116640"/>
            </p14:xfrm>
          </p:contentPart>
        </mc:Choice>
        <mc:Fallback xmlns="">
          <p:pic>
            <p:nvPicPr>
              <p:cNvPr id="131" name="インク 130">
                <a:extLst>
                  <a:ext uri="{FF2B5EF4-FFF2-40B4-BE49-F238E27FC236}">
                    <a16:creationId xmlns:a16="http://schemas.microsoft.com/office/drawing/2014/main" id="{3CA63555-25A8-B949-9C01-5C52FA5BD2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65095" y="1464156"/>
                <a:ext cx="151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2" name="インク 131">
                <a:extLst>
                  <a:ext uri="{FF2B5EF4-FFF2-40B4-BE49-F238E27FC236}">
                    <a16:creationId xmlns:a16="http://schemas.microsoft.com/office/drawing/2014/main" id="{DC65BB42-2633-A742-9E98-404130D06CA8}"/>
                  </a:ext>
                </a:extLst>
              </p14:cNvPr>
              <p14:cNvContentPartPr/>
              <p14:nvPr/>
            </p14:nvContentPartPr>
            <p14:xfrm>
              <a:off x="2088055" y="1620396"/>
              <a:ext cx="177120" cy="422280"/>
            </p14:xfrm>
          </p:contentPart>
        </mc:Choice>
        <mc:Fallback xmlns="">
          <p:pic>
            <p:nvPicPr>
              <p:cNvPr id="132" name="インク 131">
                <a:extLst>
                  <a:ext uri="{FF2B5EF4-FFF2-40B4-BE49-F238E27FC236}">
                    <a16:creationId xmlns:a16="http://schemas.microsoft.com/office/drawing/2014/main" id="{DC65BB42-2633-A742-9E98-404130D06C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2575" y="1604916"/>
                <a:ext cx="2077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インク 132">
                <a:extLst>
                  <a:ext uri="{FF2B5EF4-FFF2-40B4-BE49-F238E27FC236}">
                    <a16:creationId xmlns:a16="http://schemas.microsoft.com/office/drawing/2014/main" id="{1C84AD66-3273-EE41-9377-52D8E95AD006}"/>
                  </a:ext>
                </a:extLst>
              </p14:cNvPr>
              <p14:cNvContentPartPr/>
              <p14:nvPr/>
            </p14:nvContentPartPr>
            <p14:xfrm>
              <a:off x="2292895" y="1977876"/>
              <a:ext cx="40680" cy="92880"/>
            </p14:xfrm>
          </p:contentPart>
        </mc:Choice>
        <mc:Fallback xmlns="">
          <p:pic>
            <p:nvPicPr>
              <p:cNvPr id="133" name="インク 132">
                <a:extLst>
                  <a:ext uri="{FF2B5EF4-FFF2-40B4-BE49-F238E27FC236}">
                    <a16:creationId xmlns:a16="http://schemas.microsoft.com/office/drawing/2014/main" id="{1C84AD66-3273-EE41-9377-52D8E95AD0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77415" y="1962396"/>
                <a:ext cx="712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4" name="インク 133">
                <a:extLst>
                  <a:ext uri="{FF2B5EF4-FFF2-40B4-BE49-F238E27FC236}">
                    <a16:creationId xmlns:a16="http://schemas.microsoft.com/office/drawing/2014/main" id="{21879E55-EF67-964B-9ADF-3732BB8E5814}"/>
                  </a:ext>
                </a:extLst>
              </p14:cNvPr>
              <p14:cNvContentPartPr/>
              <p14:nvPr/>
            </p14:nvContentPartPr>
            <p14:xfrm>
              <a:off x="2498095" y="1266516"/>
              <a:ext cx="40680" cy="386280"/>
            </p14:xfrm>
          </p:contentPart>
        </mc:Choice>
        <mc:Fallback xmlns="">
          <p:pic>
            <p:nvPicPr>
              <p:cNvPr id="134" name="インク 133">
                <a:extLst>
                  <a:ext uri="{FF2B5EF4-FFF2-40B4-BE49-F238E27FC236}">
                    <a16:creationId xmlns:a16="http://schemas.microsoft.com/office/drawing/2014/main" id="{21879E55-EF67-964B-9ADF-3732BB8E58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82615" y="1251022"/>
                <a:ext cx="71280" cy="41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インク 134">
                <a:extLst>
                  <a:ext uri="{FF2B5EF4-FFF2-40B4-BE49-F238E27FC236}">
                    <a16:creationId xmlns:a16="http://schemas.microsoft.com/office/drawing/2014/main" id="{61DA189E-0528-194C-BDCA-66618ED1A05D}"/>
                  </a:ext>
                </a:extLst>
              </p14:cNvPr>
              <p14:cNvContentPartPr/>
              <p14:nvPr/>
            </p14:nvContentPartPr>
            <p14:xfrm>
              <a:off x="2502415" y="1250676"/>
              <a:ext cx="200880" cy="325800"/>
            </p14:xfrm>
          </p:contentPart>
        </mc:Choice>
        <mc:Fallback xmlns="">
          <p:pic>
            <p:nvPicPr>
              <p:cNvPr id="135" name="インク 134">
                <a:extLst>
                  <a:ext uri="{FF2B5EF4-FFF2-40B4-BE49-F238E27FC236}">
                    <a16:creationId xmlns:a16="http://schemas.microsoft.com/office/drawing/2014/main" id="{61DA189E-0528-194C-BDCA-66618ED1A0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6935" y="1235196"/>
                <a:ext cx="231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" name="インク 135">
                <a:extLst>
                  <a:ext uri="{FF2B5EF4-FFF2-40B4-BE49-F238E27FC236}">
                    <a16:creationId xmlns:a16="http://schemas.microsoft.com/office/drawing/2014/main" id="{3DE19D76-1551-B342-A3C5-7FF3694DDD9F}"/>
                  </a:ext>
                </a:extLst>
              </p14:cNvPr>
              <p14:cNvContentPartPr/>
              <p14:nvPr/>
            </p14:nvContentPartPr>
            <p14:xfrm>
              <a:off x="2516815" y="1395036"/>
              <a:ext cx="166320" cy="56520"/>
            </p14:xfrm>
          </p:contentPart>
        </mc:Choice>
        <mc:Fallback xmlns="">
          <p:pic>
            <p:nvPicPr>
              <p:cNvPr id="136" name="インク 135">
                <a:extLst>
                  <a:ext uri="{FF2B5EF4-FFF2-40B4-BE49-F238E27FC236}">
                    <a16:creationId xmlns:a16="http://schemas.microsoft.com/office/drawing/2014/main" id="{3DE19D76-1551-B342-A3C5-7FF3694DDD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1368" y="1379556"/>
                <a:ext cx="196854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" name="インク 136">
                <a:extLst>
                  <a:ext uri="{FF2B5EF4-FFF2-40B4-BE49-F238E27FC236}">
                    <a16:creationId xmlns:a16="http://schemas.microsoft.com/office/drawing/2014/main" id="{55D231CB-7C87-4F42-96F2-DB0F90564AF5}"/>
                  </a:ext>
                </a:extLst>
              </p14:cNvPr>
              <p14:cNvContentPartPr/>
              <p14:nvPr/>
            </p14:nvContentPartPr>
            <p14:xfrm>
              <a:off x="2538055" y="1455516"/>
              <a:ext cx="137160" cy="52560"/>
            </p14:xfrm>
          </p:contentPart>
        </mc:Choice>
        <mc:Fallback xmlns="">
          <p:pic>
            <p:nvPicPr>
              <p:cNvPr id="137" name="インク 136">
                <a:extLst>
                  <a:ext uri="{FF2B5EF4-FFF2-40B4-BE49-F238E27FC236}">
                    <a16:creationId xmlns:a16="http://schemas.microsoft.com/office/drawing/2014/main" id="{55D231CB-7C87-4F42-96F2-DB0F90564A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22575" y="1440141"/>
                <a:ext cx="167760" cy="8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8" name="インク 137">
                <a:extLst>
                  <a:ext uri="{FF2B5EF4-FFF2-40B4-BE49-F238E27FC236}">
                    <a16:creationId xmlns:a16="http://schemas.microsoft.com/office/drawing/2014/main" id="{40F4F21A-B003-3543-88DD-8CB86DD59D52}"/>
                  </a:ext>
                </a:extLst>
              </p14:cNvPr>
              <p14:cNvContentPartPr/>
              <p14:nvPr/>
            </p14:nvContentPartPr>
            <p14:xfrm>
              <a:off x="2675215" y="1238436"/>
              <a:ext cx="220680" cy="145080"/>
            </p14:xfrm>
          </p:contentPart>
        </mc:Choice>
        <mc:Fallback xmlns="">
          <p:pic>
            <p:nvPicPr>
              <p:cNvPr id="138" name="インク 137">
                <a:extLst>
                  <a:ext uri="{FF2B5EF4-FFF2-40B4-BE49-F238E27FC236}">
                    <a16:creationId xmlns:a16="http://schemas.microsoft.com/office/drawing/2014/main" id="{40F4F21A-B003-3543-88DD-8CB86DD59D5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59710" y="1222917"/>
                <a:ext cx="25133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インク 138">
                <a:extLst>
                  <a:ext uri="{FF2B5EF4-FFF2-40B4-BE49-F238E27FC236}">
                    <a16:creationId xmlns:a16="http://schemas.microsoft.com/office/drawing/2014/main" id="{E22F0FD2-735F-904E-887F-A1A9FB7B06CF}"/>
                  </a:ext>
                </a:extLst>
              </p14:cNvPr>
              <p14:cNvContentPartPr/>
              <p14:nvPr/>
            </p14:nvContentPartPr>
            <p14:xfrm>
              <a:off x="2743255" y="1223316"/>
              <a:ext cx="132840" cy="228600"/>
            </p14:xfrm>
          </p:contentPart>
        </mc:Choice>
        <mc:Fallback xmlns="">
          <p:pic>
            <p:nvPicPr>
              <p:cNvPr id="139" name="インク 138">
                <a:extLst>
                  <a:ext uri="{FF2B5EF4-FFF2-40B4-BE49-F238E27FC236}">
                    <a16:creationId xmlns:a16="http://schemas.microsoft.com/office/drawing/2014/main" id="{E22F0FD2-735F-904E-887F-A1A9FB7B06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27817" y="1207836"/>
                <a:ext cx="163357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0" name="インク 139">
                <a:extLst>
                  <a:ext uri="{FF2B5EF4-FFF2-40B4-BE49-F238E27FC236}">
                    <a16:creationId xmlns:a16="http://schemas.microsoft.com/office/drawing/2014/main" id="{9010BD15-985E-D145-A073-6FD2CB3EA803}"/>
                  </a:ext>
                </a:extLst>
              </p14:cNvPr>
              <p14:cNvContentPartPr/>
              <p14:nvPr/>
            </p14:nvContentPartPr>
            <p14:xfrm>
              <a:off x="2707615" y="1419156"/>
              <a:ext cx="261000" cy="104400"/>
            </p14:xfrm>
          </p:contentPart>
        </mc:Choice>
        <mc:Fallback xmlns="">
          <p:pic>
            <p:nvPicPr>
              <p:cNvPr id="140" name="インク 139">
                <a:extLst>
                  <a:ext uri="{FF2B5EF4-FFF2-40B4-BE49-F238E27FC236}">
                    <a16:creationId xmlns:a16="http://schemas.microsoft.com/office/drawing/2014/main" id="{9010BD15-985E-D145-A073-6FD2CB3EA8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92135" y="1403676"/>
                <a:ext cx="2916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1" name="インク 140">
                <a:extLst>
                  <a:ext uri="{FF2B5EF4-FFF2-40B4-BE49-F238E27FC236}">
                    <a16:creationId xmlns:a16="http://schemas.microsoft.com/office/drawing/2014/main" id="{970C0C3E-6825-FD4E-9CC0-F82354503FFA}"/>
                  </a:ext>
                </a:extLst>
              </p14:cNvPr>
              <p14:cNvContentPartPr/>
              <p14:nvPr/>
            </p14:nvContentPartPr>
            <p14:xfrm>
              <a:off x="2823535" y="1383156"/>
              <a:ext cx="48600" cy="213480"/>
            </p14:xfrm>
          </p:contentPart>
        </mc:Choice>
        <mc:Fallback xmlns="">
          <p:pic>
            <p:nvPicPr>
              <p:cNvPr id="141" name="インク 140">
                <a:extLst>
                  <a:ext uri="{FF2B5EF4-FFF2-40B4-BE49-F238E27FC236}">
                    <a16:creationId xmlns:a16="http://schemas.microsoft.com/office/drawing/2014/main" id="{970C0C3E-6825-FD4E-9CC0-F82354503F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08055" y="1367676"/>
                <a:ext cx="79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2" name="インク 141">
                <a:extLst>
                  <a:ext uri="{FF2B5EF4-FFF2-40B4-BE49-F238E27FC236}">
                    <a16:creationId xmlns:a16="http://schemas.microsoft.com/office/drawing/2014/main" id="{DDDEC762-C11A-A24B-AE7F-1C2C4B2CD080}"/>
                  </a:ext>
                </a:extLst>
              </p14:cNvPr>
              <p14:cNvContentPartPr/>
              <p14:nvPr/>
            </p14:nvContentPartPr>
            <p14:xfrm>
              <a:off x="2622655" y="1760796"/>
              <a:ext cx="153000" cy="161280"/>
            </p14:xfrm>
          </p:contentPart>
        </mc:Choice>
        <mc:Fallback xmlns="">
          <p:pic>
            <p:nvPicPr>
              <p:cNvPr id="142" name="インク 141">
                <a:extLst>
                  <a:ext uri="{FF2B5EF4-FFF2-40B4-BE49-F238E27FC236}">
                    <a16:creationId xmlns:a16="http://schemas.microsoft.com/office/drawing/2014/main" id="{DDDEC762-C11A-A24B-AE7F-1C2C4B2CD0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07211" y="1745281"/>
                <a:ext cx="183528" cy="191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3" name="インク 142">
                <a:extLst>
                  <a:ext uri="{FF2B5EF4-FFF2-40B4-BE49-F238E27FC236}">
                    <a16:creationId xmlns:a16="http://schemas.microsoft.com/office/drawing/2014/main" id="{4C531D20-9B3E-9349-929F-EDD13BB95990}"/>
                  </a:ext>
                </a:extLst>
              </p14:cNvPr>
              <p14:cNvContentPartPr/>
              <p14:nvPr/>
            </p14:nvContentPartPr>
            <p14:xfrm>
              <a:off x="2630575" y="1917756"/>
              <a:ext cx="44640" cy="120960"/>
            </p14:xfrm>
          </p:contentPart>
        </mc:Choice>
        <mc:Fallback xmlns="">
          <p:pic>
            <p:nvPicPr>
              <p:cNvPr id="143" name="インク 142">
                <a:extLst>
                  <a:ext uri="{FF2B5EF4-FFF2-40B4-BE49-F238E27FC236}">
                    <a16:creationId xmlns:a16="http://schemas.microsoft.com/office/drawing/2014/main" id="{4C531D20-9B3E-9349-929F-EDD13BB959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15095" y="1902276"/>
                <a:ext cx="75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インク 143">
                <a:extLst>
                  <a:ext uri="{FF2B5EF4-FFF2-40B4-BE49-F238E27FC236}">
                    <a16:creationId xmlns:a16="http://schemas.microsoft.com/office/drawing/2014/main" id="{A8CE2A17-4D4B-0F41-9341-E1CF1C6990C0}"/>
                  </a:ext>
                </a:extLst>
              </p14:cNvPr>
              <p14:cNvContentPartPr/>
              <p14:nvPr/>
            </p14:nvContentPartPr>
            <p14:xfrm>
              <a:off x="2654695" y="1893996"/>
              <a:ext cx="153000" cy="156600"/>
            </p14:xfrm>
          </p:contentPart>
        </mc:Choice>
        <mc:Fallback xmlns="">
          <p:pic>
            <p:nvPicPr>
              <p:cNvPr id="144" name="インク 143">
                <a:extLst>
                  <a:ext uri="{FF2B5EF4-FFF2-40B4-BE49-F238E27FC236}">
                    <a16:creationId xmlns:a16="http://schemas.microsoft.com/office/drawing/2014/main" id="{A8CE2A17-4D4B-0F41-9341-E1CF1C6990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39215" y="1878516"/>
                <a:ext cx="183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5" name="インク 144">
                <a:extLst>
                  <a:ext uri="{FF2B5EF4-FFF2-40B4-BE49-F238E27FC236}">
                    <a16:creationId xmlns:a16="http://schemas.microsoft.com/office/drawing/2014/main" id="{0EB38DE5-0356-EB4F-B919-5DDC59FECFD3}"/>
                  </a:ext>
                </a:extLst>
              </p14:cNvPr>
              <p14:cNvContentPartPr/>
              <p14:nvPr/>
            </p14:nvContentPartPr>
            <p14:xfrm>
              <a:off x="2695015" y="1986156"/>
              <a:ext cx="72720" cy="169200"/>
            </p14:xfrm>
          </p:contentPart>
        </mc:Choice>
        <mc:Fallback xmlns="">
          <p:pic>
            <p:nvPicPr>
              <p:cNvPr id="145" name="インク 144">
                <a:extLst>
                  <a:ext uri="{FF2B5EF4-FFF2-40B4-BE49-F238E27FC236}">
                    <a16:creationId xmlns:a16="http://schemas.microsoft.com/office/drawing/2014/main" id="{0EB38DE5-0356-EB4F-B919-5DDC59FECF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79535" y="1970676"/>
                <a:ext cx="103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6" name="インク 145">
                <a:extLst>
                  <a:ext uri="{FF2B5EF4-FFF2-40B4-BE49-F238E27FC236}">
                    <a16:creationId xmlns:a16="http://schemas.microsoft.com/office/drawing/2014/main" id="{3546EDDF-F8D9-D541-9BE7-DB49D9F52FE7}"/>
                  </a:ext>
                </a:extLst>
              </p14:cNvPr>
              <p14:cNvContentPartPr/>
              <p14:nvPr/>
            </p14:nvContentPartPr>
            <p14:xfrm>
              <a:off x="2783215" y="2106396"/>
              <a:ext cx="88920" cy="32400"/>
            </p14:xfrm>
          </p:contentPart>
        </mc:Choice>
        <mc:Fallback xmlns="">
          <p:pic>
            <p:nvPicPr>
              <p:cNvPr id="146" name="インク 145">
                <a:extLst>
                  <a:ext uri="{FF2B5EF4-FFF2-40B4-BE49-F238E27FC236}">
                    <a16:creationId xmlns:a16="http://schemas.microsoft.com/office/drawing/2014/main" id="{3546EDDF-F8D9-D541-9BE7-DB49D9F52F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67735" y="2090916"/>
                <a:ext cx="119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5" name="インク 155">
                <a:extLst>
                  <a:ext uri="{FF2B5EF4-FFF2-40B4-BE49-F238E27FC236}">
                    <a16:creationId xmlns:a16="http://schemas.microsoft.com/office/drawing/2014/main" id="{27C595E1-0C11-5E44-8AFB-E5A795DD9EA6}"/>
                  </a:ext>
                </a:extLst>
              </p14:cNvPr>
              <p14:cNvContentPartPr/>
              <p14:nvPr/>
            </p14:nvContentPartPr>
            <p14:xfrm>
              <a:off x="3197215" y="1355076"/>
              <a:ext cx="338040" cy="156960"/>
            </p14:xfrm>
          </p:contentPart>
        </mc:Choice>
        <mc:Fallback xmlns="">
          <p:pic>
            <p:nvPicPr>
              <p:cNvPr id="155" name="インク 155">
                <a:extLst>
                  <a:ext uri="{FF2B5EF4-FFF2-40B4-BE49-F238E27FC236}">
                    <a16:creationId xmlns:a16="http://schemas.microsoft.com/office/drawing/2014/main" id="{27C595E1-0C11-5E44-8AFB-E5A795DD9E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81735" y="1339631"/>
                <a:ext cx="368640" cy="187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4" name="インク 164">
                <a:extLst>
                  <a:ext uri="{FF2B5EF4-FFF2-40B4-BE49-F238E27FC236}">
                    <a16:creationId xmlns:a16="http://schemas.microsoft.com/office/drawing/2014/main" id="{D17679B4-C72E-A841-ACAE-E3D1490CFB77}"/>
                  </a:ext>
                </a:extLst>
              </p14:cNvPr>
              <p14:cNvContentPartPr/>
              <p14:nvPr/>
            </p14:nvContentPartPr>
            <p14:xfrm>
              <a:off x="3683575" y="1230516"/>
              <a:ext cx="683640" cy="249480"/>
            </p14:xfrm>
          </p:contentPart>
        </mc:Choice>
        <mc:Fallback xmlns="">
          <p:pic>
            <p:nvPicPr>
              <p:cNvPr id="164" name="インク 164">
                <a:extLst>
                  <a:ext uri="{FF2B5EF4-FFF2-40B4-BE49-F238E27FC236}">
                    <a16:creationId xmlns:a16="http://schemas.microsoft.com/office/drawing/2014/main" id="{D17679B4-C72E-A841-ACAE-E3D1490CFB7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68087" y="1215036"/>
                <a:ext cx="714256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6" name="インク 165">
                <a:extLst>
                  <a:ext uri="{FF2B5EF4-FFF2-40B4-BE49-F238E27FC236}">
                    <a16:creationId xmlns:a16="http://schemas.microsoft.com/office/drawing/2014/main" id="{2ACB0AF2-833F-E04F-8F9B-4E0BF406265C}"/>
                  </a:ext>
                </a:extLst>
              </p14:cNvPr>
              <p14:cNvContentPartPr/>
              <p14:nvPr/>
            </p14:nvContentPartPr>
            <p14:xfrm>
              <a:off x="480655" y="2592756"/>
              <a:ext cx="28440" cy="28440"/>
            </p14:xfrm>
          </p:contentPart>
        </mc:Choice>
        <mc:Fallback xmlns="">
          <p:pic>
            <p:nvPicPr>
              <p:cNvPr id="166" name="インク 165">
                <a:extLst>
                  <a:ext uri="{FF2B5EF4-FFF2-40B4-BE49-F238E27FC236}">
                    <a16:creationId xmlns:a16="http://schemas.microsoft.com/office/drawing/2014/main" id="{2ACB0AF2-833F-E04F-8F9B-4E0BF406265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5175" y="2577276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3" name="インク 193">
                <a:extLst>
                  <a:ext uri="{FF2B5EF4-FFF2-40B4-BE49-F238E27FC236}">
                    <a16:creationId xmlns:a16="http://schemas.microsoft.com/office/drawing/2014/main" id="{1837F9DC-F575-254C-8681-B44CBFBFC157}"/>
                  </a:ext>
                </a:extLst>
              </p14:cNvPr>
              <p14:cNvContentPartPr/>
              <p14:nvPr/>
            </p14:nvContentPartPr>
            <p14:xfrm>
              <a:off x="713935" y="2319516"/>
              <a:ext cx="1688040" cy="470160"/>
            </p14:xfrm>
          </p:contentPart>
        </mc:Choice>
        <mc:Fallback xmlns="">
          <p:pic>
            <p:nvPicPr>
              <p:cNvPr id="193" name="インク 193">
                <a:extLst>
                  <a:ext uri="{FF2B5EF4-FFF2-40B4-BE49-F238E27FC236}">
                    <a16:creationId xmlns:a16="http://schemas.microsoft.com/office/drawing/2014/main" id="{1837F9DC-F575-254C-8681-B44CBFBFC1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8452" y="2304036"/>
                <a:ext cx="1718647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3" name="インク 203">
                <a:extLst>
                  <a:ext uri="{FF2B5EF4-FFF2-40B4-BE49-F238E27FC236}">
                    <a16:creationId xmlns:a16="http://schemas.microsoft.com/office/drawing/2014/main" id="{7A087827-82B0-5642-A87F-DEE737D217F8}"/>
                  </a:ext>
                </a:extLst>
              </p14:cNvPr>
              <p14:cNvContentPartPr/>
              <p14:nvPr/>
            </p14:nvContentPartPr>
            <p14:xfrm>
              <a:off x="2489815" y="2355876"/>
              <a:ext cx="334080" cy="374040"/>
            </p14:xfrm>
          </p:contentPart>
        </mc:Choice>
        <mc:Fallback xmlns="">
          <p:pic>
            <p:nvPicPr>
              <p:cNvPr id="203" name="インク 203">
                <a:extLst>
                  <a:ext uri="{FF2B5EF4-FFF2-40B4-BE49-F238E27FC236}">
                    <a16:creationId xmlns:a16="http://schemas.microsoft.com/office/drawing/2014/main" id="{7A087827-82B0-5642-A87F-DEE737D217F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74335" y="2340396"/>
                <a:ext cx="3646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7" name="インク 246">
                <a:extLst>
                  <a:ext uri="{FF2B5EF4-FFF2-40B4-BE49-F238E27FC236}">
                    <a16:creationId xmlns:a16="http://schemas.microsoft.com/office/drawing/2014/main" id="{33AF773C-E482-0E43-804D-85488D9F480B}"/>
                  </a:ext>
                </a:extLst>
              </p14:cNvPr>
              <p14:cNvContentPartPr/>
              <p14:nvPr/>
            </p14:nvContentPartPr>
            <p14:xfrm>
              <a:off x="528895" y="3862836"/>
              <a:ext cx="24480" cy="4320"/>
            </p14:xfrm>
          </p:contentPart>
        </mc:Choice>
        <mc:Fallback xmlns="">
          <p:pic>
            <p:nvPicPr>
              <p:cNvPr id="247" name="インク 246">
                <a:extLst>
                  <a:ext uri="{FF2B5EF4-FFF2-40B4-BE49-F238E27FC236}">
                    <a16:creationId xmlns:a16="http://schemas.microsoft.com/office/drawing/2014/main" id="{33AF773C-E482-0E43-804D-85488D9F480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3415" y="3847356"/>
                <a:ext cx="55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9" name="インク 259">
                <a:extLst>
                  <a:ext uri="{FF2B5EF4-FFF2-40B4-BE49-F238E27FC236}">
                    <a16:creationId xmlns:a16="http://schemas.microsoft.com/office/drawing/2014/main" id="{86F3CCDC-9412-AB44-B9FE-CB598D6243E1}"/>
                  </a:ext>
                </a:extLst>
              </p14:cNvPr>
              <p14:cNvContentPartPr/>
              <p14:nvPr/>
            </p14:nvContentPartPr>
            <p14:xfrm>
              <a:off x="789895" y="3569436"/>
              <a:ext cx="792000" cy="366120"/>
            </p14:xfrm>
          </p:contentPart>
        </mc:Choice>
        <mc:Fallback xmlns="">
          <p:pic>
            <p:nvPicPr>
              <p:cNvPr id="259" name="インク 259">
                <a:extLst>
                  <a:ext uri="{FF2B5EF4-FFF2-40B4-BE49-F238E27FC236}">
                    <a16:creationId xmlns:a16="http://schemas.microsoft.com/office/drawing/2014/main" id="{86F3CCDC-9412-AB44-B9FE-CB598D6243E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4415" y="3553956"/>
                <a:ext cx="8226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インク 271">
                <a:extLst>
                  <a:ext uri="{FF2B5EF4-FFF2-40B4-BE49-F238E27FC236}">
                    <a16:creationId xmlns:a16="http://schemas.microsoft.com/office/drawing/2014/main" id="{8381DD22-20F7-0B48-B20D-926F12E4D301}"/>
                  </a:ext>
                </a:extLst>
              </p14:cNvPr>
              <p14:cNvContentPartPr/>
              <p14:nvPr/>
            </p14:nvContentPartPr>
            <p14:xfrm>
              <a:off x="1445455" y="3601476"/>
              <a:ext cx="642960" cy="281880"/>
            </p14:xfrm>
          </p:contentPart>
        </mc:Choice>
        <mc:Fallback xmlns="">
          <p:pic>
            <p:nvPicPr>
              <p:cNvPr id="271" name="インク 271">
                <a:extLst>
                  <a:ext uri="{FF2B5EF4-FFF2-40B4-BE49-F238E27FC236}">
                    <a16:creationId xmlns:a16="http://schemas.microsoft.com/office/drawing/2014/main" id="{8381DD22-20F7-0B48-B20D-926F12E4D30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29975" y="3585976"/>
                <a:ext cx="673560" cy="31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9" name="インク 279">
                <a:extLst>
                  <a:ext uri="{FF2B5EF4-FFF2-40B4-BE49-F238E27FC236}">
                    <a16:creationId xmlns:a16="http://schemas.microsoft.com/office/drawing/2014/main" id="{1A3DFFAB-0673-3C4C-B690-9FA45DF7FA58}"/>
                  </a:ext>
                </a:extLst>
              </p14:cNvPr>
              <p14:cNvContentPartPr/>
              <p14:nvPr/>
            </p14:nvContentPartPr>
            <p14:xfrm>
              <a:off x="2288935" y="3661956"/>
              <a:ext cx="876600" cy="165240"/>
            </p14:xfrm>
          </p:contentPart>
        </mc:Choice>
        <mc:Fallback xmlns="">
          <p:pic>
            <p:nvPicPr>
              <p:cNvPr id="279" name="インク 279">
                <a:extLst>
                  <a:ext uri="{FF2B5EF4-FFF2-40B4-BE49-F238E27FC236}">
                    <a16:creationId xmlns:a16="http://schemas.microsoft.com/office/drawing/2014/main" id="{1A3DFFAB-0673-3C4C-B690-9FA45DF7FA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73455" y="3646476"/>
                <a:ext cx="907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8" name="インク 288">
                <a:extLst>
                  <a:ext uri="{FF2B5EF4-FFF2-40B4-BE49-F238E27FC236}">
                    <a16:creationId xmlns:a16="http://schemas.microsoft.com/office/drawing/2014/main" id="{132180DE-740C-0449-B5BE-AE733C70D244}"/>
                  </a:ext>
                </a:extLst>
              </p14:cNvPr>
              <p14:cNvContentPartPr/>
              <p14:nvPr/>
            </p14:nvContentPartPr>
            <p14:xfrm>
              <a:off x="4491775" y="1154196"/>
              <a:ext cx="313560" cy="261360"/>
            </p14:xfrm>
          </p:contentPart>
        </mc:Choice>
        <mc:Fallback xmlns="">
          <p:pic>
            <p:nvPicPr>
              <p:cNvPr id="288" name="インク 288">
                <a:extLst>
                  <a:ext uri="{FF2B5EF4-FFF2-40B4-BE49-F238E27FC236}">
                    <a16:creationId xmlns:a16="http://schemas.microsoft.com/office/drawing/2014/main" id="{132180DE-740C-0449-B5BE-AE733C70D24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76277" y="1138737"/>
                <a:ext cx="344195" cy="291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0" name="インク 289">
                <a:extLst>
                  <a:ext uri="{FF2B5EF4-FFF2-40B4-BE49-F238E27FC236}">
                    <a16:creationId xmlns:a16="http://schemas.microsoft.com/office/drawing/2014/main" id="{0C3D998D-ED81-534E-A0D4-8981C878FB2F}"/>
                  </a:ext>
                </a:extLst>
              </p14:cNvPr>
              <p14:cNvContentPartPr/>
              <p14:nvPr/>
            </p14:nvContentPartPr>
            <p14:xfrm>
              <a:off x="388135" y="3722796"/>
              <a:ext cx="217440" cy="225000"/>
            </p14:xfrm>
          </p:contentPart>
        </mc:Choice>
        <mc:Fallback xmlns="">
          <p:pic>
            <p:nvPicPr>
              <p:cNvPr id="290" name="インク 289">
                <a:extLst>
                  <a:ext uri="{FF2B5EF4-FFF2-40B4-BE49-F238E27FC236}">
                    <a16:creationId xmlns:a16="http://schemas.microsoft.com/office/drawing/2014/main" id="{0C3D998D-ED81-534E-A0D4-8981C878FB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2655" y="3707316"/>
                <a:ext cx="248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2" name="インク 291">
                <a:extLst>
                  <a:ext uri="{FF2B5EF4-FFF2-40B4-BE49-F238E27FC236}">
                    <a16:creationId xmlns:a16="http://schemas.microsoft.com/office/drawing/2014/main" id="{3E0D452E-3381-1546-BE37-E7E4A20D60C5}"/>
                  </a:ext>
                </a:extLst>
              </p14:cNvPr>
              <p14:cNvContentPartPr/>
              <p14:nvPr/>
            </p14:nvContentPartPr>
            <p14:xfrm>
              <a:off x="448470" y="4236748"/>
              <a:ext cx="150480" cy="179280"/>
            </p14:xfrm>
          </p:contentPart>
        </mc:Choice>
        <mc:Fallback xmlns="">
          <p:pic>
            <p:nvPicPr>
              <p:cNvPr id="292" name="インク 291">
                <a:extLst>
                  <a:ext uri="{FF2B5EF4-FFF2-40B4-BE49-F238E27FC236}">
                    <a16:creationId xmlns:a16="http://schemas.microsoft.com/office/drawing/2014/main" id="{3E0D452E-3381-1546-BE37-E7E4A20D60C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2990" y="4221268"/>
                <a:ext cx="181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7" name="インク 307">
                <a:extLst>
                  <a:ext uri="{FF2B5EF4-FFF2-40B4-BE49-F238E27FC236}">
                    <a16:creationId xmlns:a16="http://schemas.microsoft.com/office/drawing/2014/main" id="{926F5BBA-5C5C-3C49-83CF-E014B1BD6FAB}"/>
                  </a:ext>
                </a:extLst>
              </p14:cNvPr>
              <p14:cNvContentPartPr/>
              <p14:nvPr/>
            </p14:nvContentPartPr>
            <p14:xfrm>
              <a:off x="798390" y="4057828"/>
              <a:ext cx="566640" cy="371160"/>
            </p14:xfrm>
          </p:contentPart>
        </mc:Choice>
        <mc:Fallback xmlns="">
          <p:pic>
            <p:nvPicPr>
              <p:cNvPr id="307" name="インク 307">
                <a:extLst>
                  <a:ext uri="{FF2B5EF4-FFF2-40B4-BE49-F238E27FC236}">
                    <a16:creationId xmlns:a16="http://schemas.microsoft.com/office/drawing/2014/main" id="{926F5BBA-5C5C-3C49-83CF-E014B1BD6F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2920" y="4042348"/>
                <a:ext cx="597221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19" name="インク 319">
                <a:extLst>
                  <a:ext uri="{FF2B5EF4-FFF2-40B4-BE49-F238E27FC236}">
                    <a16:creationId xmlns:a16="http://schemas.microsoft.com/office/drawing/2014/main" id="{AE76E640-5976-0D45-A173-5625BAB1F58B}"/>
                  </a:ext>
                </a:extLst>
              </p14:cNvPr>
              <p14:cNvContentPartPr/>
              <p14:nvPr/>
            </p14:nvContentPartPr>
            <p14:xfrm>
              <a:off x="1491390" y="4007788"/>
              <a:ext cx="511200" cy="362520"/>
            </p14:xfrm>
          </p:contentPart>
        </mc:Choice>
        <mc:Fallback xmlns="">
          <p:pic>
            <p:nvPicPr>
              <p:cNvPr id="319" name="インク 319">
                <a:extLst>
                  <a:ext uri="{FF2B5EF4-FFF2-40B4-BE49-F238E27FC236}">
                    <a16:creationId xmlns:a16="http://schemas.microsoft.com/office/drawing/2014/main" id="{AE76E640-5976-0D45-A173-5625BAB1F58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75899" y="3992323"/>
                <a:ext cx="541822" cy="39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30" name="インク 330">
                <a:extLst>
                  <a:ext uri="{FF2B5EF4-FFF2-40B4-BE49-F238E27FC236}">
                    <a16:creationId xmlns:a16="http://schemas.microsoft.com/office/drawing/2014/main" id="{9F3BF8AF-46CD-F649-B989-1618E609C57A}"/>
                  </a:ext>
                </a:extLst>
              </p14:cNvPr>
              <p14:cNvContentPartPr/>
              <p14:nvPr/>
            </p14:nvContentPartPr>
            <p14:xfrm>
              <a:off x="870175" y="4622436"/>
              <a:ext cx="643680" cy="309960"/>
            </p14:xfrm>
          </p:contentPart>
        </mc:Choice>
        <mc:Fallback xmlns="">
          <p:pic>
            <p:nvPicPr>
              <p:cNvPr id="330" name="インク 330">
                <a:extLst>
                  <a:ext uri="{FF2B5EF4-FFF2-40B4-BE49-F238E27FC236}">
                    <a16:creationId xmlns:a16="http://schemas.microsoft.com/office/drawing/2014/main" id="{9F3BF8AF-46CD-F649-B989-1618E609C57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4686" y="4606938"/>
                <a:ext cx="674297" cy="340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5" name="インク 335">
                <a:extLst>
                  <a:ext uri="{FF2B5EF4-FFF2-40B4-BE49-F238E27FC236}">
                    <a16:creationId xmlns:a16="http://schemas.microsoft.com/office/drawing/2014/main" id="{D82F117C-E497-A044-B145-85FAA9DBF0E0}"/>
                  </a:ext>
                </a:extLst>
              </p14:cNvPr>
              <p14:cNvContentPartPr/>
              <p14:nvPr/>
            </p14:nvContentPartPr>
            <p14:xfrm>
              <a:off x="1586575" y="4650516"/>
              <a:ext cx="272880" cy="205560"/>
            </p14:xfrm>
          </p:contentPart>
        </mc:Choice>
        <mc:Fallback xmlns="">
          <p:pic>
            <p:nvPicPr>
              <p:cNvPr id="335" name="インク 335">
                <a:extLst>
                  <a:ext uri="{FF2B5EF4-FFF2-40B4-BE49-F238E27FC236}">
                    <a16:creationId xmlns:a16="http://schemas.microsoft.com/office/drawing/2014/main" id="{D82F117C-E497-A044-B145-85FAA9DBF0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71075" y="4635009"/>
                <a:ext cx="303520" cy="236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42" name="インク 342">
                <a:extLst>
                  <a:ext uri="{FF2B5EF4-FFF2-40B4-BE49-F238E27FC236}">
                    <a16:creationId xmlns:a16="http://schemas.microsoft.com/office/drawing/2014/main" id="{677CD176-0F0F-9A40-9F6E-CCC70540E3D6}"/>
                  </a:ext>
                </a:extLst>
              </p14:cNvPr>
              <p14:cNvContentPartPr/>
              <p14:nvPr/>
            </p14:nvContentPartPr>
            <p14:xfrm>
              <a:off x="1931455" y="4634676"/>
              <a:ext cx="795960" cy="189000"/>
            </p14:xfrm>
          </p:contentPart>
        </mc:Choice>
        <mc:Fallback xmlns="">
          <p:pic>
            <p:nvPicPr>
              <p:cNvPr id="342" name="インク 342">
                <a:extLst>
                  <a:ext uri="{FF2B5EF4-FFF2-40B4-BE49-F238E27FC236}">
                    <a16:creationId xmlns:a16="http://schemas.microsoft.com/office/drawing/2014/main" id="{677CD176-0F0F-9A40-9F6E-CCC70540E3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15982" y="4619225"/>
                <a:ext cx="826546" cy="21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6" name="インク 345">
                <a:extLst>
                  <a:ext uri="{FF2B5EF4-FFF2-40B4-BE49-F238E27FC236}">
                    <a16:creationId xmlns:a16="http://schemas.microsoft.com/office/drawing/2014/main" id="{F1E4AA03-59BB-4147-BFA1-F4D608782B74}"/>
                  </a:ext>
                </a:extLst>
              </p14:cNvPr>
              <p14:cNvContentPartPr/>
              <p14:nvPr/>
            </p14:nvContentPartPr>
            <p14:xfrm>
              <a:off x="403975" y="4750956"/>
              <a:ext cx="169200" cy="189360"/>
            </p14:xfrm>
          </p:contentPart>
        </mc:Choice>
        <mc:Fallback xmlns="">
          <p:pic>
            <p:nvPicPr>
              <p:cNvPr id="346" name="インク 345">
                <a:extLst>
                  <a:ext uri="{FF2B5EF4-FFF2-40B4-BE49-F238E27FC236}">
                    <a16:creationId xmlns:a16="http://schemas.microsoft.com/office/drawing/2014/main" id="{F1E4AA03-59BB-4147-BFA1-F4D608782B7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495" y="4735476"/>
                <a:ext cx="199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47" name="インク 346">
                <a:extLst>
                  <a:ext uri="{FF2B5EF4-FFF2-40B4-BE49-F238E27FC236}">
                    <a16:creationId xmlns:a16="http://schemas.microsoft.com/office/drawing/2014/main" id="{6FCF227C-8FB7-4A4A-9F77-0881457FFFD6}"/>
                  </a:ext>
                </a:extLst>
              </p14:cNvPr>
              <p14:cNvContentPartPr/>
              <p14:nvPr/>
            </p14:nvContentPartPr>
            <p14:xfrm>
              <a:off x="484615" y="5225796"/>
              <a:ext cx="128880" cy="144720"/>
            </p14:xfrm>
          </p:contentPart>
        </mc:Choice>
        <mc:Fallback xmlns="">
          <p:pic>
            <p:nvPicPr>
              <p:cNvPr id="347" name="インク 346">
                <a:extLst>
                  <a:ext uri="{FF2B5EF4-FFF2-40B4-BE49-F238E27FC236}">
                    <a16:creationId xmlns:a16="http://schemas.microsoft.com/office/drawing/2014/main" id="{6FCF227C-8FB7-4A4A-9F77-0881457FFFD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9135" y="5210316"/>
                <a:ext cx="159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8" name="インク 358">
                <a:extLst>
                  <a:ext uri="{FF2B5EF4-FFF2-40B4-BE49-F238E27FC236}">
                    <a16:creationId xmlns:a16="http://schemas.microsoft.com/office/drawing/2014/main" id="{C9B8240C-E5D4-7C4C-BE4C-E7C29704F8B6}"/>
                  </a:ext>
                </a:extLst>
              </p14:cNvPr>
              <p14:cNvContentPartPr/>
              <p14:nvPr/>
            </p14:nvContentPartPr>
            <p14:xfrm>
              <a:off x="826255" y="5076756"/>
              <a:ext cx="321840" cy="357840"/>
            </p14:xfrm>
          </p:contentPart>
        </mc:Choice>
        <mc:Fallback xmlns="">
          <p:pic>
            <p:nvPicPr>
              <p:cNvPr id="358" name="インク 358">
                <a:extLst>
                  <a:ext uri="{FF2B5EF4-FFF2-40B4-BE49-F238E27FC236}">
                    <a16:creationId xmlns:a16="http://schemas.microsoft.com/office/drawing/2014/main" id="{C9B8240C-E5D4-7C4C-BE4C-E7C29704F8B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0775" y="5061292"/>
                <a:ext cx="352440" cy="388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8" name="インク 368">
                <a:extLst>
                  <a:ext uri="{FF2B5EF4-FFF2-40B4-BE49-F238E27FC236}">
                    <a16:creationId xmlns:a16="http://schemas.microsoft.com/office/drawing/2014/main" id="{E9B09FE3-27F0-AE4B-ADF4-E1E5932379AA}"/>
                  </a:ext>
                </a:extLst>
              </p14:cNvPr>
              <p14:cNvContentPartPr/>
              <p14:nvPr/>
            </p14:nvContentPartPr>
            <p14:xfrm>
              <a:off x="1199935" y="5072436"/>
              <a:ext cx="261360" cy="317880"/>
            </p14:xfrm>
          </p:contentPart>
        </mc:Choice>
        <mc:Fallback xmlns="">
          <p:pic>
            <p:nvPicPr>
              <p:cNvPr id="368" name="インク 368">
                <a:extLst>
                  <a:ext uri="{FF2B5EF4-FFF2-40B4-BE49-F238E27FC236}">
                    <a16:creationId xmlns:a16="http://schemas.microsoft.com/office/drawing/2014/main" id="{E9B09FE3-27F0-AE4B-ADF4-E1E5932379A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84476" y="5056938"/>
                <a:ext cx="291918" cy="348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70" name="インク 369">
                <a:extLst>
                  <a:ext uri="{FF2B5EF4-FFF2-40B4-BE49-F238E27FC236}">
                    <a16:creationId xmlns:a16="http://schemas.microsoft.com/office/drawing/2014/main" id="{EC994BA9-A850-1043-BCEC-3E04C01831D9}"/>
                  </a:ext>
                </a:extLst>
              </p14:cNvPr>
              <p14:cNvContentPartPr/>
              <p14:nvPr/>
            </p14:nvContentPartPr>
            <p14:xfrm>
              <a:off x="403975" y="4204476"/>
              <a:ext cx="177120" cy="249480"/>
            </p14:xfrm>
          </p:contentPart>
        </mc:Choice>
        <mc:Fallback xmlns="">
          <p:pic>
            <p:nvPicPr>
              <p:cNvPr id="370" name="インク 369">
                <a:extLst>
                  <a:ext uri="{FF2B5EF4-FFF2-40B4-BE49-F238E27FC236}">
                    <a16:creationId xmlns:a16="http://schemas.microsoft.com/office/drawing/2014/main" id="{EC994BA9-A850-1043-BCEC-3E04C01831D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495" y="4188996"/>
                <a:ext cx="2077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71" name="インク 370">
                <a:extLst>
                  <a:ext uri="{FF2B5EF4-FFF2-40B4-BE49-F238E27FC236}">
                    <a16:creationId xmlns:a16="http://schemas.microsoft.com/office/drawing/2014/main" id="{54675DB5-B22F-6B4A-A01B-1F4C07F4D03C}"/>
                  </a:ext>
                </a:extLst>
              </p14:cNvPr>
              <p14:cNvContentPartPr/>
              <p14:nvPr/>
            </p14:nvContentPartPr>
            <p14:xfrm>
              <a:off x="432415" y="3790836"/>
              <a:ext cx="124920" cy="136440"/>
            </p14:xfrm>
          </p:contentPart>
        </mc:Choice>
        <mc:Fallback xmlns="">
          <p:pic>
            <p:nvPicPr>
              <p:cNvPr id="371" name="インク 370">
                <a:extLst>
                  <a:ext uri="{FF2B5EF4-FFF2-40B4-BE49-F238E27FC236}">
                    <a16:creationId xmlns:a16="http://schemas.microsoft.com/office/drawing/2014/main" id="{54675DB5-B22F-6B4A-A01B-1F4C07F4D03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1895" y="3770316"/>
                <a:ext cx="165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72" name="インク 371">
                <a:extLst>
                  <a:ext uri="{FF2B5EF4-FFF2-40B4-BE49-F238E27FC236}">
                    <a16:creationId xmlns:a16="http://schemas.microsoft.com/office/drawing/2014/main" id="{28EDD147-B9E1-5748-8229-2DA3C63CA6B5}"/>
                  </a:ext>
                </a:extLst>
              </p14:cNvPr>
              <p14:cNvContentPartPr/>
              <p14:nvPr/>
            </p14:nvContentPartPr>
            <p14:xfrm>
              <a:off x="424135" y="3734316"/>
              <a:ext cx="141120" cy="197280"/>
            </p14:xfrm>
          </p:contentPart>
        </mc:Choice>
        <mc:Fallback xmlns="">
          <p:pic>
            <p:nvPicPr>
              <p:cNvPr id="372" name="インク 371">
                <a:extLst>
                  <a:ext uri="{FF2B5EF4-FFF2-40B4-BE49-F238E27FC236}">
                    <a16:creationId xmlns:a16="http://schemas.microsoft.com/office/drawing/2014/main" id="{28EDD147-B9E1-5748-8229-2DA3C63CA6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1484" y="3651876"/>
                <a:ext cx="3057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3" name="インク 372">
                <a:extLst>
                  <a:ext uri="{FF2B5EF4-FFF2-40B4-BE49-F238E27FC236}">
                    <a16:creationId xmlns:a16="http://schemas.microsoft.com/office/drawing/2014/main" id="{F1AEBA33-C862-EE44-BE9E-53F5624E8BAC}"/>
                  </a:ext>
                </a:extLst>
              </p14:cNvPr>
              <p14:cNvContentPartPr/>
              <p14:nvPr/>
            </p14:nvContentPartPr>
            <p14:xfrm>
              <a:off x="440695" y="4232556"/>
              <a:ext cx="116640" cy="137160"/>
            </p14:xfrm>
          </p:contentPart>
        </mc:Choice>
        <mc:Fallback xmlns="">
          <p:pic>
            <p:nvPicPr>
              <p:cNvPr id="373" name="インク 372">
                <a:extLst>
                  <a:ext uri="{FF2B5EF4-FFF2-40B4-BE49-F238E27FC236}">
                    <a16:creationId xmlns:a16="http://schemas.microsoft.com/office/drawing/2014/main" id="{F1AEBA33-C862-EE44-BE9E-53F5624E8BA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8000" y="4149899"/>
                <a:ext cx="281308" cy="30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4" name="インク 373">
                <a:extLst>
                  <a:ext uri="{FF2B5EF4-FFF2-40B4-BE49-F238E27FC236}">
                    <a16:creationId xmlns:a16="http://schemas.microsoft.com/office/drawing/2014/main" id="{22491C5F-C30C-834C-BEB8-D3C0FE4E70C0}"/>
                  </a:ext>
                </a:extLst>
              </p14:cNvPr>
              <p14:cNvContentPartPr/>
              <p14:nvPr/>
            </p14:nvContentPartPr>
            <p14:xfrm>
              <a:off x="403975" y="4783356"/>
              <a:ext cx="120960" cy="119160"/>
            </p14:xfrm>
          </p:contentPart>
        </mc:Choice>
        <mc:Fallback xmlns="">
          <p:pic>
            <p:nvPicPr>
              <p:cNvPr id="374" name="インク 373">
                <a:extLst>
                  <a:ext uri="{FF2B5EF4-FFF2-40B4-BE49-F238E27FC236}">
                    <a16:creationId xmlns:a16="http://schemas.microsoft.com/office/drawing/2014/main" id="{22491C5F-C30C-834C-BEB8-D3C0FE4E70C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2415" y="4721796"/>
                <a:ext cx="2440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5" name="インク 374">
                <a:extLst>
                  <a:ext uri="{FF2B5EF4-FFF2-40B4-BE49-F238E27FC236}">
                    <a16:creationId xmlns:a16="http://schemas.microsoft.com/office/drawing/2014/main" id="{1F1D0293-4886-0840-AB27-CD6F856E667F}"/>
                  </a:ext>
                </a:extLst>
              </p14:cNvPr>
              <p14:cNvContentPartPr/>
              <p14:nvPr/>
            </p14:nvContentPartPr>
            <p14:xfrm>
              <a:off x="475975" y="5213196"/>
              <a:ext cx="113400" cy="145080"/>
            </p14:xfrm>
          </p:contentPart>
        </mc:Choice>
        <mc:Fallback xmlns="">
          <p:pic>
            <p:nvPicPr>
              <p:cNvPr id="375" name="インク 374">
                <a:extLst>
                  <a:ext uri="{FF2B5EF4-FFF2-40B4-BE49-F238E27FC236}">
                    <a16:creationId xmlns:a16="http://schemas.microsoft.com/office/drawing/2014/main" id="{1F1D0293-4886-0840-AB27-CD6F856E667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4219" y="5151636"/>
                <a:ext cx="236912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3" name="インク 43">
                <a:extLst>
                  <a:ext uri="{FF2B5EF4-FFF2-40B4-BE49-F238E27FC236}">
                    <a16:creationId xmlns:a16="http://schemas.microsoft.com/office/drawing/2014/main" id="{D12A3DE7-3E3D-F747-B871-26CF7C8248D3}"/>
                  </a:ext>
                </a:extLst>
              </p14:cNvPr>
              <p14:cNvContentPartPr/>
              <p14:nvPr/>
            </p14:nvContentPartPr>
            <p14:xfrm>
              <a:off x="5230620" y="38880"/>
              <a:ext cx="824040" cy="453600"/>
            </p14:xfrm>
          </p:contentPart>
        </mc:Choice>
        <mc:Fallback xmlns="">
          <p:pic>
            <p:nvPicPr>
              <p:cNvPr id="43" name="インク 43">
                <a:extLst>
                  <a:ext uri="{FF2B5EF4-FFF2-40B4-BE49-F238E27FC236}">
                    <a16:creationId xmlns:a16="http://schemas.microsoft.com/office/drawing/2014/main" id="{D12A3DE7-3E3D-F747-B871-26CF7C8248D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15147" y="23388"/>
                <a:ext cx="854627" cy="48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4" name="インク 64">
                <a:extLst>
                  <a:ext uri="{FF2B5EF4-FFF2-40B4-BE49-F238E27FC236}">
                    <a16:creationId xmlns:a16="http://schemas.microsoft.com/office/drawing/2014/main" id="{C29EBCE8-E8A5-CB46-823B-D48AFF10F709}"/>
                  </a:ext>
                </a:extLst>
              </p14:cNvPr>
              <p14:cNvContentPartPr/>
              <p14:nvPr/>
            </p14:nvContentPartPr>
            <p14:xfrm>
              <a:off x="6142140" y="90000"/>
              <a:ext cx="1103760" cy="354600"/>
            </p14:xfrm>
          </p:contentPart>
        </mc:Choice>
        <mc:Fallback xmlns="">
          <p:pic>
            <p:nvPicPr>
              <p:cNvPr id="64" name="インク 64">
                <a:extLst>
                  <a:ext uri="{FF2B5EF4-FFF2-40B4-BE49-F238E27FC236}">
                    <a16:creationId xmlns:a16="http://schemas.microsoft.com/office/drawing/2014/main" id="{C29EBCE8-E8A5-CB46-823B-D48AFF10F70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26655" y="74520"/>
                <a:ext cx="113437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インク 68">
                <a:extLst>
                  <a:ext uri="{FF2B5EF4-FFF2-40B4-BE49-F238E27FC236}">
                    <a16:creationId xmlns:a16="http://schemas.microsoft.com/office/drawing/2014/main" id="{1FC0A76C-8F25-5C4F-A606-1742FB16B323}"/>
                  </a:ext>
                </a:extLst>
              </p14:cNvPr>
              <p14:cNvContentPartPr/>
              <p14:nvPr/>
            </p14:nvContentPartPr>
            <p14:xfrm>
              <a:off x="5834700" y="556560"/>
              <a:ext cx="527760" cy="709200"/>
            </p14:xfrm>
          </p:contentPart>
        </mc:Choice>
        <mc:Fallback xmlns="">
          <p:pic>
            <p:nvPicPr>
              <p:cNvPr id="68" name="インク 68">
                <a:extLst>
                  <a:ext uri="{FF2B5EF4-FFF2-40B4-BE49-F238E27FC236}">
                    <a16:creationId xmlns:a16="http://schemas.microsoft.com/office/drawing/2014/main" id="{1FC0A76C-8F25-5C4F-A606-1742FB16B32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819231" y="541080"/>
                <a:ext cx="558339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6" name="インク 77">
                <a:extLst>
                  <a:ext uri="{FF2B5EF4-FFF2-40B4-BE49-F238E27FC236}">
                    <a16:creationId xmlns:a16="http://schemas.microsoft.com/office/drawing/2014/main" id="{5786365C-8202-924D-B767-D70AC8BC0819}"/>
                  </a:ext>
                </a:extLst>
              </p14:cNvPr>
              <p14:cNvContentPartPr/>
              <p14:nvPr/>
            </p14:nvContentPartPr>
            <p14:xfrm>
              <a:off x="5244300" y="741600"/>
              <a:ext cx="325800" cy="380880"/>
            </p14:xfrm>
          </p:contentPart>
        </mc:Choice>
        <mc:Fallback xmlns="">
          <p:pic>
            <p:nvPicPr>
              <p:cNvPr id="76" name="インク 77">
                <a:extLst>
                  <a:ext uri="{FF2B5EF4-FFF2-40B4-BE49-F238E27FC236}">
                    <a16:creationId xmlns:a16="http://schemas.microsoft.com/office/drawing/2014/main" id="{5786365C-8202-924D-B767-D70AC8BC081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28837" y="726105"/>
                <a:ext cx="356366" cy="411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5" name="インク 106">
                <a:extLst>
                  <a:ext uri="{FF2B5EF4-FFF2-40B4-BE49-F238E27FC236}">
                    <a16:creationId xmlns:a16="http://schemas.microsoft.com/office/drawing/2014/main" id="{6A26556E-93E3-6A49-A494-C75C2AC391C5}"/>
                  </a:ext>
                </a:extLst>
              </p14:cNvPr>
              <p14:cNvContentPartPr/>
              <p14:nvPr/>
            </p14:nvContentPartPr>
            <p14:xfrm>
              <a:off x="6414300" y="1081800"/>
              <a:ext cx="317160" cy="246600"/>
            </p14:xfrm>
          </p:contentPart>
        </mc:Choice>
        <mc:Fallback xmlns="">
          <p:pic>
            <p:nvPicPr>
              <p:cNvPr id="105" name="インク 106">
                <a:extLst>
                  <a:ext uri="{FF2B5EF4-FFF2-40B4-BE49-F238E27FC236}">
                    <a16:creationId xmlns:a16="http://schemas.microsoft.com/office/drawing/2014/main" id="{6A26556E-93E3-6A49-A494-C75C2AC391C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98820" y="1066343"/>
                <a:ext cx="347760" cy="27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6" name="インク 107">
                <a:extLst>
                  <a:ext uri="{FF2B5EF4-FFF2-40B4-BE49-F238E27FC236}">
                    <a16:creationId xmlns:a16="http://schemas.microsoft.com/office/drawing/2014/main" id="{435AD039-ABF3-7C40-A052-4F3935647014}"/>
                  </a:ext>
                </a:extLst>
              </p14:cNvPr>
              <p14:cNvContentPartPr/>
              <p14:nvPr/>
            </p14:nvContentPartPr>
            <p14:xfrm>
              <a:off x="6403140" y="618840"/>
              <a:ext cx="194400" cy="249840"/>
            </p14:xfrm>
          </p:contentPart>
        </mc:Choice>
        <mc:Fallback xmlns="">
          <p:pic>
            <p:nvPicPr>
              <p:cNvPr id="106" name="インク 107">
                <a:extLst>
                  <a:ext uri="{FF2B5EF4-FFF2-40B4-BE49-F238E27FC236}">
                    <a16:creationId xmlns:a16="http://schemas.microsoft.com/office/drawing/2014/main" id="{435AD039-ABF3-7C40-A052-4F39356470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87660" y="603382"/>
                <a:ext cx="225000" cy="28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1" name="インク 121">
                <a:extLst>
                  <a:ext uri="{FF2B5EF4-FFF2-40B4-BE49-F238E27FC236}">
                    <a16:creationId xmlns:a16="http://schemas.microsoft.com/office/drawing/2014/main" id="{9BC339D8-8009-F140-9C22-0A185C316E3C}"/>
                  </a:ext>
                </a:extLst>
              </p14:cNvPr>
              <p14:cNvContentPartPr/>
              <p14:nvPr/>
            </p14:nvContentPartPr>
            <p14:xfrm>
              <a:off x="6919380" y="540360"/>
              <a:ext cx="257760" cy="235440"/>
            </p14:xfrm>
          </p:contentPart>
        </mc:Choice>
        <mc:Fallback xmlns="">
          <p:pic>
            <p:nvPicPr>
              <p:cNvPr id="121" name="インク 121">
                <a:extLst>
                  <a:ext uri="{FF2B5EF4-FFF2-40B4-BE49-F238E27FC236}">
                    <a16:creationId xmlns:a16="http://schemas.microsoft.com/office/drawing/2014/main" id="{9BC339D8-8009-F140-9C22-0A185C316E3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903878" y="524856"/>
                <a:ext cx="288403" cy="26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9" name="インク 149">
                <a:extLst>
                  <a:ext uri="{FF2B5EF4-FFF2-40B4-BE49-F238E27FC236}">
                    <a16:creationId xmlns:a16="http://schemas.microsoft.com/office/drawing/2014/main" id="{E4223C53-50C3-154F-ADAB-CAEBC558E04A}"/>
                  </a:ext>
                </a:extLst>
              </p14:cNvPr>
              <p14:cNvContentPartPr/>
              <p14:nvPr/>
            </p14:nvContentPartPr>
            <p14:xfrm>
              <a:off x="7230780" y="501480"/>
              <a:ext cx="182880" cy="229320"/>
            </p14:xfrm>
          </p:contentPart>
        </mc:Choice>
        <mc:Fallback xmlns="">
          <p:pic>
            <p:nvPicPr>
              <p:cNvPr id="149" name="インク 149">
                <a:extLst>
                  <a:ext uri="{FF2B5EF4-FFF2-40B4-BE49-F238E27FC236}">
                    <a16:creationId xmlns:a16="http://schemas.microsoft.com/office/drawing/2014/main" id="{E4223C53-50C3-154F-ADAB-CAEBC558E04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15300" y="486024"/>
                <a:ext cx="213480" cy="259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3" name="インク 164">
                <a:extLst>
                  <a:ext uri="{FF2B5EF4-FFF2-40B4-BE49-F238E27FC236}">
                    <a16:creationId xmlns:a16="http://schemas.microsoft.com/office/drawing/2014/main" id="{71A21809-3949-5E46-B4FD-CBC352DC992B}"/>
                  </a:ext>
                </a:extLst>
              </p14:cNvPr>
              <p14:cNvContentPartPr/>
              <p14:nvPr/>
            </p14:nvContentPartPr>
            <p14:xfrm>
              <a:off x="6984900" y="1021320"/>
              <a:ext cx="628200" cy="304200"/>
            </p14:xfrm>
          </p:contentPart>
        </mc:Choice>
        <mc:Fallback xmlns="">
          <p:pic>
            <p:nvPicPr>
              <p:cNvPr id="163" name="インク 164">
                <a:extLst>
                  <a:ext uri="{FF2B5EF4-FFF2-40B4-BE49-F238E27FC236}">
                    <a16:creationId xmlns:a16="http://schemas.microsoft.com/office/drawing/2014/main" id="{71A21809-3949-5E46-B4FD-CBC352DC992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69429" y="1005840"/>
                <a:ext cx="658782" cy="3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15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インク 32">
                <a:extLst>
                  <a:ext uri="{FF2B5EF4-FFF2-40B4-BE49-F238E27FC236}">
                    <a16:creationId xmlns:a16="http://schemas.microsoft.com/office/drawing/2014/main" id="{55947D6E-DDF2-9849-9168-E67A90936376}"/>
                  </a:ext>
                </a:extLst>
              </p14:cNvPr>
              <p14:cNvContentPartPr/>
              <p14:nvPr/>
            </p14:nvContentPartPr>
            <p14:xfrm>
              <a:off x="2716726" y="1925487"/>
              <a:ext cx="700060" cy="289131"/>
            </p14:xfrm>
          </p:contentPart>
        </mc:Choice>
        <mc:Fallback xmlns="">
          <p:pic>
            <p:nvPicPr>
              <p:cNvPr id="32" name="インク 32">
                <a:extLst>
                  <a:ext uri="{FF2B5EF4-FFF2-40B4-BE49-F238E27FC236}">
                    <a16:creationId xmlns:a16="http://schemas.microsoft.com/office/drawing/2014/main" id="{55947D6E-DDF2-9849-9168-E67A909363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1249" y="1910004"/>
                <a:ext cx="730654" cy="319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インク 37">
                <a:extLst>
                  <a:ext uri="{FF2B5EF4-FFF2-40B4-BE49-F238E27FC236}">
                    <a16:creationId xmlns:a16="http://schemas.microsoft.com/office/drawing/2014/main" id="{C0E5723A-CC85-D647-8F58-ED8881C25EBD}"/>
                  </a:ext>
                </a:extLst>
              </p14:cNvPr>
              <p14:cNvContentPartPr/>
              <p14:nvPr/>
            </p14:nvContentPartPr>
            <p14:xfrm>
              <a:off x="3439018" y="2060401"/>
              <a:ext cx="197453" cy="151327"/>
            </p14:xfrm>
          </p:contentPart>
        </mc:Choice>
        <mc:Fallback xmlns="">
          <p:pic>
            <p:nvPicPr>
              <p:cNvPr id="37" name="インク 37">
                <a:extLst>
                  <a:ext uri="{FF2B5EF4-FFF2-40B4-BE49-F238E27FC236}">
                    <a16:creationId xmlns:a16="http://schemas.microsoft.com/office/drawing/2014/main" id="{C0E5723A-CC85-D647-8F58-ED8881C25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553" y="2044908"/>
                <a:ext cx="228024" cy="181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インク 41">
                <a:extLst>
                  <a:ext uri="{FF2B5EF4-FFF2-40B4-BE49-F238E27FC236}">
                    <a16:creationId xmlns:a16="http://schemas.microsoft.com/office/drawing/2014/main" id="{F4BDCB90-6A7F-4149-A366-4DE72A00663D}"/>
                  </a:ext>
                </a:extLst>
              </p14:cNvPr>
              <p14:cNvContentPartPr/>
              <p14:nvPr/>
            </p14:nvContentPartPr>
            <p14:xfrm>
              <a:off x="3451555" y="1996246"/>
              <a:ext cx="130780" cy="205701"/>
            </p14:xfrm>
          </p:contentPart>
        </mc:Choice>
        <mc:Fallback xmlns="">
          <p:pic>
            <p:nvPicPr>
              <p:cNvPr id="41" name="インク 41">
                <a:extLst>
                  <a:ext uri="{FF2B5EF4-FFF2-40B4-BE49-F238E27FC236}">
                    <a16:creationId xmlns:a16="http://schemas.microsoft.com/office/drawing/2014/main" id="{F4BDCB90-6A7F-4149-A366-4DE72A0066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6063" y="1980782"/>
                <a:ext cx="161403" cy="236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インク 42">
                <a:extLst>
                  <a:ext uri="{FF2B5EF4-FFF2-40B4-BE49-F238E27FC236}">
                    <a16:creationId xmlns:a16="http://schemas.microsoft.com/office/drawing/2014/main" id="{8327B6EA-657C-8349-9773-400066ABD132}"/>
                  </a:ext>
                </a:extLst>
              </p14:cNvPr>
              <p14:cNvContentPartPr/>
              <p14:nvPr/>
            </p14:nvContentPartPr>
            <p14:xfrm>
              <a:off x="3133579" y="2301488"/>
              <a:ext cx="28777" cy="112776"/>
            </p14:xfrm>
          </p:contentPart>
        </mc:Choice>
        <mc:Fallback xmlns="">
          <p:pic>
            <p:nvPicPr>
              <p:cNvPr id="43" name="インク 42">
                <a:extLst>
                  <a:ext uri="{FF2B5EF4-FFF2-40B4-BE49-F238E27FC236}">
                    <a16:creationId xmlns:a16="http://schemas.microsoft.com/office/drawing/2014/main" id="{8327B6EA-657C-8349-9773-400066ABD1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8302" y="2285995"/>
                <a:ext cx="58975" cy="14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インク 56">
                <a:extLst>
                  <a:ext uri="{FF2B5EF4-FFF2-40B4-BE49-F238E27FC236}">
                    <a16:creationId xmlns:a16="http://schemas.microsoft.com/office/drawing/2014/main" id="{BDFC85F2-4CDC-C641-B413-759B6647E4E2}"/>
                  </a:ext>
                </a:extLst>
              </p14:cNvPr>
              <p14:cNvContentPartPr/>
              <p14:nvPr/>
            </p14:nvContentPartPr>
            <p14:xfrm>
              <a:off x="3057211" y="2468364"/>
              <a:ext cx="521983" cy="173767"/>
            </p14:xfrm>
          </p:contentPart>
        </mc:Choice>
        <mc:Fallback xmlns="">
          <p:pic>
            <p:nvPicPr>
              <p:cNvPr id="55" name="インク 56">
                <a:extLst>
                  <a:ext uri="{FF2B5EF4-FFF2-40B4-BE49-F238E27FC236}">
                    <a16:creationId xmlns:a16="http://schemas.microsoft.com/office/drawing/2014/main" id="{BDFC85F2-4CDC-C641-B413-759B6647E4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1732" y="2452894"/>
                <a:ext cx="552582" cy="204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インク 57">
                <a:extLst>
                  <a:ext uri="{FF2B5EF4-FFF2-40B4-BE49-F238E27FC236}">
                    <a16:creationId xmlns:a16="http://schemas.microsoft.com/office/drawing/2014/main" id="{CEA2A7CC-8A62-2C4B-94C3-70C4B52B9A44}"/>
                  </a:ext>
                </a:extLst>
              </p14:cNvPr>
              <p14:cNvContentPartPr/>
              <p14:nvPr/>
            </p14:nvContentPartPr>
            <p14:xfrm>
              <a:off x="2891670" y="2503751"/>
              <a:ext cx="86332" cy="132051"/>
            </p14:xfrm>
          </p:contentPart>
        </mc:Choice>
        <mc:Fallback xmlns="">
          <p:pic>
            <p:nvPicPr>
              <p:cNvPr id="56" name="インク 57">
                <a:extLst>
                  <a:ext uri="{FF2B5EF4-FFF2-40B4-BE49-F238E27FC236}">
                    <a16:creationId xmlns:a16="http://schemas.microsoft.com/office/drawing/2014/main" id="{CEA2A7CC-8A62-2C4B-94C3-70C4B52B9A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6202" y="2488279"/>
                <a:ext cx="116908" cy="16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インク 58">
                <a:extLst>
                  <a:ext uri="{FF2B5EF4-FFF2-40B4-BE49-F238E27FC236}">
                    <a16:creationId xmlns:a16="http://schemas.microsoft.com/office/drawing/2014/main" id="{E03BBCA5-C125-BF41-9875-6C30AA655308}"/>
                  </a:ext>
                </a:extLst>
              </p14:cNvPr>
              <p14:cNvContentPartPr/>
              <p14:nvPr/>
            </p14:nvContentPartPr>
            <p14:xfrm>
              <a:off x="3171751" y="2766990"/>
              <a:ext cx="22509" cy="138380"/>
            </p14:xfrm>
          </p:contentPart>
        </mc:Choice>
        <mc:Fallback xmlns="">
          <p:pic>
            <p:nvPicPr>
              <p:cNvPr id="59" name="インク 58">
                <a:extLst>
                  <a:ext uri="{FF2B5EF4-FFF2-40B4-BE49-F238E27FC236}">
                    <a16:creationId xmlns:a16="http://schemas.microsoft.com/office/drawing/2014/main" id="{E03BBCA5-C125-BF41-9875-6C30AA6553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56388" y="2751535"/>
                <a:ext cx="52878" cy="168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インク 74">
                <a:extLst>
                  <a:ext uri="{FF2B5EF4-FFF2-40B4-BE49-F238E27FC236}">
                    <a16:creationId xmlns:a16="http://schemas.microsoft.com/office/drawing/2014/main" id="{324CACCD-C2CC-D443-A443-F8C89FAF79AF}"/>
                  </a:ext>
                </a:extLst>
              </p14:cNvPr>
              <p14:cNvContentPartPr/>
              <p14:nvPr/>
            </p14:nvContentPartPr>
            <p14:xfrm>
              <a:off x="2932699" y="2998295"/>
              <a:ext cx="920023" cy="160820"/>
            </p14:xfrm>
          </p:contentPart>
        </mc:Choice>
        <mc:Fallback xmlns="">
          <p:pic>
            <p:nvPicPr>
              <p:cNvPr id="74" name="インク 74">
                <a:extLst>
                  <a:ext uri="{FF2B5EF4-FFF2-40B4-BE49-F238E27FC236}">
                    <a16:creationId xmlns:a16="http://schemas.microsoft.com/office/drawing/2014/main" id="{324CACCD-C2CC-D443-A443-F8C89FAF79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7221" y="2982859"/>
                <a:ext cx="950618" cy="191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インク 78">
                <a:extLst>
                  <a:ext uri="{FF2B5EF4-FFF2-40B4-BE49-F238E27FC236}">
                    <a16:creationId xmlns:a16="http://schemas.microsoft.com/office/drawing/2014/main" id="{9D8384E3-C40D-F94A-BC78-689F596BC0FD}"/>
                  </a:ext>
                </a:extLst>
              </p14:cNvPr>
              <p14:cNvContentPartPr/>
              <p14:nvPr/>
            </p14:nvContentPartPr>
            <p14:xfrm>
              <a:off x="3057211" y="3287426"/>
              <a:ext cx="324815" cy="372563"/>
            </p14:xfrm>
          </p:contentPart>
        </mc:Choice>
        <mc:Fallback xmlns="">
          <p:pic>
            <p:nvPicPr>
              <p:cNvPr id="78" name="インク 78">
                <a:extLst>
                  <a:ext uri="{FF2B5EF4-FFF2-40B4-BE49-F238E27FC236}">
                    <a16:creationId xmlns:a16="http://schemas.microsoft.com/office/drawing/2014/main" id="{9D8384E3-C40D-F94A-BC78-689F596BC0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1744" y="3271962"/>
                <a:ext cx="355390" cy="403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インク 79">
                <a:extLst>
                  <a:ext uri="{FF2B5EF4-FFF2-40B4-BE49-F238E27FC236}">
                    <a16:creationId xmlns:a16="http://schemas.microsoft.com/office/drawing/2014/main" id="{31BA93AC-1F93-0749-BDF8-1236BA8E3187}"/>
                  </a:ext>
                </a:extLst>
              </p14:cNvPr>
              <p14:cNvContentPartPr/>
              <p14:nvPr/>
            </p14:nvContentPartPr>
            <p14:xfrm>
              <a:off x="3264067" y="3679265"/>
              <a:ext cx="13106" cy="128887"/>
            </p14:xfrm>
          </p:contentPart>
        </mc:Choice>
        <mc:Fallback xmlns="">
          <p:pic>
            <p:nvPicPr>
              <p:cNvPr id="80" name="インク 79">
                <a:extLst>
                  <a:ext uri="{FF2B5EF4-FFF2-40B4-BE49-F238E27FC236}">
                    <a16:creationId xmlns:a16="http://schemas.microsoft.com/office/drawing/2014/main" id="{31BA93AC-1F93-0749-BDF8-1236BA8E31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8413" y="3663784"/>
                <a:ext cx="44051" cy="159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インク 86">
                <a:extLst>
                  <a:ext uri="{FF2B5EF4-FFF2-40B4-BE49-F238E27FC236}">
                    <a16:creationId xmlns:a16="http://schemas.microsoft.com/office/drawing/2014/main" id="{9E9333FA-8E6B-C542-A4E6-4D6830371B17}"/>
                  </a:ext>
                </a:extLst>
              </p14:cNvPr>
              <p14:cNvContentPartPr/>
              <p14:nvPr/>
            </p14:nvContentPartPr>
            <p14:xfrm>
              <a:off x="3117615" y="3872019"/>
              <a:ext cx="283215" cy="173479"/>
            </p14:xfrm>
          </p:contentPart>
        </mc:Choice>
        <mc:Fallback xmlns="">
          <p:pic>
            <p:nvPicPr>
              <p:cNvPr id="86" name="インク 86">
                <a:extLst>
                  <a:ext uri="{FF2B5EF4-FFF2-40B4-BE49-F238E27FC236}">
                    <a16:creationId xmlns:a16="http://schemas.microsoft.com/office/drawing/2014/main" id="{9E9333FA-8E6B-C542-A4E6-4D6830371B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2160" y="3856575"/>
                <a:ext cx="313765" cy="20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インク 95">
                <a:extLst>
                  <a:ext uri="{FF2B5EF4-FFF2-40B4-BE49-F238E27FC236}">
                    <a16:creationId xmlns:a16="http://schemas.microsoft.com/office/drawing/2014/main" id="{B80AC352-C20C-874E-A509-A956DFECCE4B}"/>
                  </a:ext>
                </a:extLst>
              </p14:cNvPr>
              <p14:cNvContentPartPr/>
              <p14:nvPr/>
            </p14:nvContentPartPr>
            <p14:xfrm>
              <a:off x="2201581" y="2250005"/>
              <a:ext cx="849646" cy="1323676"/>
            </p14:xfrm>
          </p:contentPart>
        </mc:Choice>
        <mc:Fallback xmlns="">
          <p:pic>
            <p:nvPicPr>
              <p:cNvPr id="96" name="インク 95">
                <a:extLst>
                  <a:ext uri="{FF2B5EF4-FFF2-40B4-BE49-F238E27FC236}">
                    <a16:creationId xmlns:a16="http://schemas.microsoft.com/office/drawing/2014/main" id="{B80AC352-C20C-874E-A509-A956DFECCE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86100" y="2234526"/>
                <a:ext cx="880248" cy="1354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インク 99">
                <a:extLst>
                  <a:ext uri="{FF2B5EF4-FFF2-40B4-BE49-F238E27FC236}">
                    <a16:creationId xmlns:a16="http://schemas.microsoft.com/office/drawing/2014/main" id="{DB01FD91-3AAC-DC4A-AB71-180B9EAE4386}"/>
                  </a:ext>
                </a:extLst>
              </p14:cNvPr>
              <p14:cNvContentPartPr/>
              <p14:nvPr/>
            </p14:nvContentPartPr>
            <p14:xfrm>
              <a:off x="1915232" y="1880607"/>
              <a:ext cx="776420" cy="218935"/>
            </p14:xfrm>
          </p:contentPart>
        </mc:Choice>
        <mc:Fallback xmlns="">
          <p:pic>
            <p:nvPicPr>
              <p:cNvPr id="99" name="インク 99">
                <a:extLst>
                  <a:ext uri="{FF2B5EF4-FFF2-40B4-BE49-F238E27FC236}">
                    <a16:creationId xmlns:a16="http://schemas.microsoft.com/office/drawing/2014/main" id="{DB01FD91-3AAC-DC4A-AB71-180B9EAE43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9754" y="1865123"/>
                <a:ext cx="807016" cy="249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インク 103">
                <a:extLst>
                  <a:ext uri="{FF2B5EF4-FFF2-40B4-BE49-F238E27FC236}">
                    <a16:creationId xmlns:a16="http://schemas.microsoft.com/office/drawing/2014/main" id="{32010BB4-8044-D947-BE1C-2CC6E09851C9}"/>
                  </a:ext>
                </a:extLst>
              </p14:cNvPr>
              <p14:cNvContentPartPr/>
              <p14:nvPr/>
            </p14:nvContentPartPr>
            <p14:xfrm>
              <a:off x="2824997" y="2850709"/>
              <a:ext cx="986410" cy="475557"/>
            </p14:xfrm>
          </p:contentPart>
        </mc:Choice>
        <mc:Fallback xmlns="">
          <p:pic>
            <p:nvPicPr>
              <p:cNvPr id="103" name="インク 103">
                <a:extLst>
                  <a:ext uri="{FF2B5EF4-FFF2-40B4-BE49-F238E27FC236}">
                    <a16:creationId xmlns:a16="http://schemas.microsoft.com/office/drawing/2014/main" id="{32010BB4-8044-D947-BE1C-2CC6E09851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9517" y="2835229"/>
                <a:ext cx="1017010" cy="506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インク 110">
                <a:extLst>
                  <a:ext uri="{FF2B5EF4-FFF2-40B4-BE49-F238E27FC236}">
                    <a16:creationId xmlns:a16="http://schemas.microsoft.com/office/drawing/2014/main" id="{B6B8D9F3-B346-B142-A526-DC9E0EB039A3}"/>
                  </a:ext>
                </a:extLst>
              </p14:cNvPr>
              <p14:cNvContentPartPr/>
              <p14:nvPr/>
            </p14:nvContentPartPr>
            <p14:xfrm>
              <a:off x="3152661" y="3518732"/>
              <a:ext cx="149870" cy="93212"/>
            </p14:xfrm>
          </p:contentPart>
        </mc:Choice>
        <mc:Fallback xmlns="">
          <p:pic>
            <p:nvPicPr>
              <p:cNvPr id="110" name="インク 110">
                <a:extLst>
                  <a:ext uri="{FF2B5EF4-FFF2-40B4-BE49-F238E27FC236}">
                    <a16:creationId xmlns:a16="http://schemas.microsoft.com/office/drawing/2014/main" id="{B6B8D9F3-B346-B142-A526-DC9E0EB039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37207" y="3503316"/>
                <a:ext cx="180419" cy="1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6" name="インク 117">
                <a:extLst>
                  <a:ext uri="{FF2B5EF4-FFF2-40B4-BE49-F238E27FC236}">
                    <a16:creationId xmlns:a16="http://schemas.microsoft.com/office/drawing/2014/main" id="{7000457D-EFFB-A144-B6C1-7BEEC472718E}"/>
                  </a:ext>
                </a:extLst>
              </p14:cNvPr>
              <p14:cNvContentPartPr/>
              <p14:nvPr/>
            </p14:nvContentPartPr>
            <p14:xfrm>
              <a:off x="2910759" y="3396462"/>
              <a:ext cx="83198" cy="125434"/>
            </p14:xfrm>
          </p:contentPart>
        </mc:Choice>
        <mc:Fallback xmlns="">
          <p:pic>
            <p:nvPicPr>
              <p:cNvPr id="116" name="インク 117">
                <a:extLst>
                  <a:ext uri="{FF2B5EF4-FFF2-40B4-BE49-F238E27FC236}">
                    <a16:creationId xmlns:a16="http://schemas.microsoft.com/office/drawing/2014/main" id="{7000457D-EFFB-A144-B6C1-7BEEC47271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95272" y="3381007"/>
                <a:ext cx="113812" cy="155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7" name="インク 118">
                <a:extLst>
                  <a:ext uri="{FF2B5EF4-FFF2-40B4-BE49-F238E27FC236}">
                    <a16:creationId xmlns:a16="http://schemas.microsoft.com/office/drawing/2014/main" id="{948F0580-9841-3642-89B0-74992CC25013}"/>
                  </a:ext>
                </a:extLst>
              </p14:cNvPr>
              <p14:cNvContentPartPr/>
              <p14:nvPr/>
            </p14:nvContentPartPr>
            <p14:xfrm>
              <a:off x="3302246" y="3691923"/>
              <a:ext cx="101718" cy="122270"/>
            </p14:xfrm>
          </p:contentPart>
        </mc:Choice>
        <mc:Fallback xmlns="">
          <p:pic>
            <p:nvPicPr>
              <p:cNvPr id="117" name="インク 118">
                <a:extLst>
                  <a:ext uri="{FF2B5EF4-FFF2-40B4-BE49-F238E27FC236}">
                    <a16:creationId xmlns:a16="http://schemas.microsoft.com/office/drawing/2014/main" id="{948F0580-9841-3642-89B0-74992CC250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6845" y="3676459"/>
                <a:ext cx="132162" cy="152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インク 123">
                <a:extLst>
                  <a:ext uri="{FF2B5EF4-FFF2-40B4-BE49-F238E27FC236}">
                    <a16:creationId xmlns:a16="http://schemas.microsoft.com/office/drawing/2014/main" id="{49200372-C779-1044-8E05-9BE6F437C369}"/>
                  </a:ext>
                </a:extLst>
              </p14:cNvPr>
              <p14:cNvContentPartPr/>
              <p14:nvPr/>
            </p14:nvContentPartPr>
            <p14:xfrm>
              <a:off x="3801150" y="2773606"/>
              <a:ext cx="248740" cy="286255"/>
            </p14:xfrm>
          </p:contentPart>
        </mc:Choice>
        <mc:Fallback xmlns="">
          <p:pic>
            <p:nvPicPr>
              <p:cNvPr id="123" name="インク 123">
                <a:extLst>
                  <a:ext uri="{FF2B5EF4-FFF2-40B4-BE49-F238E27FC236}">
                    <a16:creationId xmlns:a16="http://schemas.microsoft.com/office/drawing/2014/main" id="{49200372-C779-1044-8E05-9BE6F437C3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5694" y="2758123"/>
                <a:ext cx="279293" cy="316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9" name="インク 139">
                <a:extLst>
                  <a:ext uri="{FF2B5EF4-FFF2-40B4-BE49-F238E27FC236}">
                    <a16:creationId xmlns:a16="http://schemas.microsoft.com/office/drawing/2014/main" id="{2EB3F668-2FF5-554D-ADBA-3290CEE7C346}"/>
                  </a:ext>
                </a:extLst>
              </p14:cNvPr>
              <p14:cNvContentPartPr/>
              <p14:nvPr/>
            </p14:nvContentPartPr>
            <p14:xfrm>
              <a:off x="4071829" y="2898753"/>
              <a:ext cx="477249" cy="491668"/>
            </p14:xfrm>
          </p:contentPart>
        </mc:Choice>
        <mc:Fallback xmlns="">
          <p:pic>
            <p:nvPicPr>
              <p:cNvPr id="139" name="インク 139">
                <a:extLst>
                  <a:ext uri="{FF2B5EF4-FFF2-40B4-BE49-F238E27FC236}">
                    <a16:creationId xmlns:a16="http://schemas.microsoft.com/office/drawing/2014/main" id="{2EB3F668-2FF5-554D-ADBA-3290CEE7C3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6353" y="2883276"/>
                <a:ext cx="507842" cy="522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インク 148">
                <a:extLst>
                  <a:ext uri="{FF2B5EF4-FFF2-40B4-BE49-F238E27FC236}">
                    <a16:creationId xmlns:a16="http://schemas.microsoft.com/office/drawing/2014/main" id="{845D78F9-64A8-8544-AEF6-AD92ACA1F61E}"/>
                  </a:ext>
                </a:extLst>
              </p14:cNvPr>
              <p14:cNvContentPartPr/>
              <p14:nvPr/>
            </p14:nvContentPartPr>
            <p14:xfrm>
              <a:off x="3823659" y="1848386"/>
              <a:ext cx="970739" cy="283090"/>
            </p14:xfrm>
          </p:contentPart>
        </mc:Choice>
        <mc:Fallback xmlns="">
          <p:pic>
            <p:nvPicPr>
              <p:cNvPr id="148" name="インク 148">
                <a:extLst>
                  <a:ext uri="{FF2B5EF4-FFF2-40B4-BE49-F238E27FC236}">
                    <a16:creationId xmlns:a16="http://schemas.microsoft.com/office/drawing/2014/main" id="{845D78F9-64A8-8544-AEF6-AD92ACA1F6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08176" y="1832899"/>
                <a:ext cx="1001345" cy="313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2" name="インク 162">
                <a:extLst>
                  <a:ext uri="{FF2B5EF4-FFF2-40B4-BE49-F238E27FC236}">
                    <a16:creationId xmlns:a16="http://schemas.microsoft.com/office/drawing/2014/main" id="{FE3F463F-CE30-E744-AFBA-0C8D1B135CA2}"/>
                  </a:ext>
                </a:extLst>
              </p14:cNvPr>
              <p14:cNvContentPartPr/>
              <p14:nvPr/>
            </p14:nvContentPartPr>
            <p14:xfrm>
              <a:off x="4937715" y="1797176"/>
              <a:ext cx="798075" cy="317901"/>
            </p14:xfrm>
          </p:contentPart>
        </mc:Choice>
        <mc:Fallback xmlns="">
          <p:pic>
            <p:nvPicPr>
              <p:cNvPr id="162" name="インク 162">
                <a:extLst>
                  <a:ext uri="{FF2B5EF4-FFF2-40B4-BE49-F238E27FC236}">
                    <a16:creationId xmlns:a16="http://schemas.microsoft.com/office/drawing/2014/main" id="{FE3F463F-CE30-E744-AFBA-0C8D1B135CA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22236" y="1781695"/>
                <a:ext cx="828673" cy="34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インク 167">
                <a:extLst>
                  <a:ext uri="{FF2B5EF4-FFF2-40B4-BE49-F238E27FC236}">
                    <a16:creationId xmlns:a16="http://schemas.microsoft.com/office/drawing/2014/main" id="{2EE172DC-5A9B-C145-B413-324331AB6410}"/>
                  </a:ext>
                </a:extLst>
              </p14:cNvPr>
              <p14:cNvContentPartPr/>
              <p14:nvPr/>
            </p14:nvContentPartPr>
            <p14:xfrm>
              <a:off x="3674358" y="2118242"/>
              <a:ext cx="1915265" cy="1821385"/>
            </p14:xfrm>
          </p:contentPart>
        </mc:Choice>
        <mc:Fallback xmlns="">
          <p:pic>
            <p:nvPicPr>
              <p:cNvPr id="167" name="インク 167">
                <a:extLst>
                  <a:ext uri="{FF2B5EF4-FFF2-40B4-BE49-F238E27FC236}">
                    <a16:creationId xmlns:a16="http://schemas.microsoft.com/office/drawing/2014/main" id="{2EE172DC-5A9B-C145-B413-324331AB64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58877" y="2102761"/>
                <a:ext cx="1945866" cy="185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1" name="インク 171">
                <a:extLst>
                  <a:ext uri="{FF2B5EF4-FFF2-40B4-BE49-F238E27FC236}">
                    <a16:creationId xmlns:a16="http://schemas.microsoft.com/office/drawing/2014/main" id="{2362A5ED-F3D4-8E45-88C2-E1AF6112A124}"/>
                  </a:ext>
                </a:extLst>
              </p14:cNvPr>
              <p14:cNvContentPartPr/>
              <p14:nvPr/>
            </p14:nvContentPartPr>
            <p14:xfrm>
              <a:off x="4714904" y="2047757"/>
              <a:ext cx="1418071" cy="1204571"/>
            </p14:xfrm>
          </p:contentPart>
        </mc:Choice>
        <mc:Fallback xmlns="">
          <p:pic>
            <p:nvPicPr>
              <p:cNvPr id="171" name="インク 171">
                <a:extLst>
                  <a:ext uri="{FF2B5EF4-FFF2-40B4-BE49-F238E27FC236}">
                    <a16:creationId xmlns:a16="http://schemas.microsoft.com/office/drawing/2014/main" id="{2362A5ED-F3D4-8E45-88C2-E1AF6112A1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99428" y="2032281"/>
                <a:ext cx="1448664" cy="1235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2" name="インク 183">
                <a:extLst>
                  <a:ext uri="{FF2B5EF4-FFF2-40B4-BE49-F238E27FC236}">
                    <a16:creationId xmlns:a16="http://schemas.microsoft.com/office/drawing/2014/main" id="{C0AD9D3F-659B-0F41-9549-52F0916EAB30}"/>
                  </a:ext>
                </a:extLst>
              </p14:cNvPr>
              <p14:cNvContentPartPr/>
              <p14:nvPr/>
            </p14:nvContentPartPr>
            <p14:xfrm>
              <a:off x="1119655" y="1435356"/>
              <a:ext cx="4517280" cy="752040"/>
            </p14:xfrm>
          </p:contentPart>
        </mc:Choice>
        <mc:Fallback xmlns="">
          <p:pic>
            <p:nvPicPr>
              <p:cNvPr id="182" name="インク 183">
                <a:extLst>
                  <a:ext uri="{FF2B5EF4-FFF2-40B4-BE49-F238E27FC236}">
                    <a16:creationId xmlns:a16="http://schemas.microsoft.com/office/drawing/2014/main" id="{C0AD9D3F-659B-0F41-9549-52F0916EAB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4176" y="1419869"/>
                <a:ext cx="4547878" cy="782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3" name="インク 184">
                <a:extLst>
                  <a:ext uri="{FF2B5EF4-FFF2-40B4-BE49-F238E27FC236}">
                    <a16:creationId xmlns:a16="http://schemas.microsoft.com/office/drawing/2014/main" id="{5E4E7E7B-164F-0840-BE66-13F3CBFB689F}"/>
                  </a:ext>
                </a:extLst>
              </p14:cNvPr>
              <p14:cNvContentPartPr/>
              <p14:nvPr/>
            </p14:nvContentPartPr>
            <p14:xfrm>
              <a:off x="327655" y="1957716"/>
              <a:ext cx="406440" cy="358200"/>
            </p14:xfrm>
          </p:contentPart>
        </mc:Choice>
        <mc:Fallback xmlns="">
          <p:pic>
            <p:nvPicPr>
              <p:cNvPr id="183" name="インク 184">
                <a:extLst>
                  <a:ext uri="{FF2B5EF4-FFF2-40B4-BE49-F238E27FC236}">
                    <a16:creationId xmlns:a16="http://schemas.microsoft.com/office/drawing/2014/main" id="{5E4E7E7B-164F-0840-BE66-13F3CBFB68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2161" y="1942236"/>
                <a:ext cx="437067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8" name="インク 188">
                <a:extLst>
                  <a:ext uri="{FF2B5EF4-FFF2-40B4-BE49-F238E27FC236}">
                    <a16:creationId xmlns:a16="http://schemas.microsoft.com/office/drawing/2014/main" id="{316FE3BA-8B76-244C-91A3-0385E2C110D4}"/>
                  </a:ext>
                </a:extLst>
              </p14:cNvPr>
              <p14:cNvContentPartPr/>
              <p14:nvPr/>
            </p14:nvContentPartPr>
            <p14:xfrm>
              <a:off x="1456975" y="2022156"/>
              <a:ext cx="354240" cy="104760"/>
            </p14:xfrm>
          </p:contentPart>
        </mc:Choice>
        <mc:Fallback xmlns="">
          <p:pic>
            <p:nvPicPr>
              <p:cNvPr id="188" name="インク 188">
                <a:extLst>
                  <a:ext uri="{FF2B5EF4-FFF2-40B4-BE49-F238E27FC236}">
                    <a16:creationId xmlns:a16="http://schemas.microsoft.com/office/drawing/2014/main" id="{316FE3BA-8B76-244C-91A3-0385E2C110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41479" y="2006676"/>
                <a:ext cx="384871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2" name="インク 192">
                <a:extLst>
                  <a:ext uri="{FF2B5EF4-FFF2-40B4-BE49-F238E27FC236}">
                    <a16:creationId xmlns:a16="http://schemas.microsoft.com/office/drawing/2014/main" id="{3E627450-1057-7541-8A09-A8DB5DE791BB}"/>
                  </a:ext>
                </a:extLst>
              </p14:cNvPr>
              <p14:cNvContentPartPr/>
              <p14:nvPr/>
            </p14:nvContentPartPr>
            <p14:xfrm>
              <a:off x="1155655" y="2010276"/>
              <a:ext cx="317880" cy="313920"/>
            </p14:xfrm>
          </p:contentPart>
        </mc:Choice>
        <mc:Fallback xmlns="">
          <p:pic>
            <p:nvPicPr>
              <p:cNvPr id="192" name="インク 192">
                <a:extLst>
                  <a:ext uri="{FF2B5EF4-FFF2-40B4-BE49-F238E27FC236}">
                    <a16:creationId xmlns:a16="http://schemas.microsoft.com/office/drawing/2014/main" id="{3E627450-1057-7541-8A09-A8DB5DE791B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40175" y="1994796"/>
                <a:ext cx="3484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0" name="インク 201">
                <a:extLst>
                  <a:ext uri="{FF2B5EF4-FFF2-40B4-BE49-F238E27FC236}">
                    <a16:creationId xmlns:a16="http://schemas.microsoft.com/office/drawing/2014/main" id="{21582E36-65D0-4747-A080-E40E6D8956CE}"/>
                  </a:ext>
                </a:extLst>
              </p14:cNvPr>
              <p14:cNvContentPartPr/>
              <p14:nvPr/>
            </p14:nvContentPartPr>
            <p14:xfrm>
              <a:off x="803935" y="1672596"/>
              <a:ext cx="436680" cy="398160"/>
            </p14:xfrm>
          </p:contentPart>
        </mc:Choice>
        <mc:Fallback xmlns="">
          <p:pic>
            <p:nvPicPr>
              <p:cNvPr id="200" name="インク 201">
                <a:extLst>
                  <a:ext uri="{FF2B5EF4-FFF2-40B4-BE49-F238E27FC236}">
                    <a16:creationId xmlns:a16="http://schemas.microsoft.com/office/drawing/2014/main" id="{21582E36-65D0-4747-A080-E40E6D8956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8455" y="1657130"/>
                <a:ext cx="467280" cy="42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1" name="インク 202">
                <a:extLst>
                  <a:ext uri="{FF2B5EF4-FFF2-40B4-BE49-F238E27FC236}">
                    <a16:creationId xmlns:a16="http://schemas.microsoft.com/office/drawing/2014/main" id="{E4D59271-DBF1-FE4F-B828-5E39EFEB4552}"/>
                  </a:ext>
                </a:extLst>
              </p14:cNvPr>
              <p14:cNvContentPartPr/>
              <p14:nvPr/>
            </p14:nvContentPartPr>
            <p14:xfrm>
              <a:off x="1477135" y="1909476"/>
              <a:ext cx="101160" cy="157320"/>
            </p14:xfrm>
          </p:contentPart>
        </mc:Choice>
        <mc:Fallback xmlns="">
          <p:pic>
            <p:nvPicPr>
              <p:cNvPr id="201" name="インク 202">
                <a:extLst>
                  <a:ext uri="{FF2B5EF4-FFF2-40B4-BE49-F238E27FC236}">
                    <a16:creationId xmlns:a16="http://schemas.microsoft.com/office/drawing/2014/main" id="{E4D59271-DBF1-FE4F-B828-5E39EFEB45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1600" y="1893960"/>
                <a:ext cx="131869" cy="18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6" name="インク 206">
                <a:extLst>
                  <a:ext uri="{FF2B5EF4-FFF2-40B4-BE49-F238E27FC236}">
                    <a16:creationId xmlns:a16="http://schemas.microsoft.com/office/drawing/2014/main" id="{F836B9A1-8305-214B-A2A3-522C638B85D7}"/>
                  </a:ext>
                </a:extLst>
              </p14:cNvPr>
              <p14:cNvContentPartPr/>
              <p14:nvPr/>
            </p14:nvContentPartPr>
            <p14:xfrm>
              <a:off x="1003015" y="1672596"/>
              <a:ext cx="181080" cy="349920"/>
            </p14:xfrm>
          </p:contentPart>
        </mc:Choice>
        <mc:Fallback xmlns="">
          <p:pic>
            <p:nvPicPr>
              <p:cNvPr id="206" name="インク 206">
                <a:extLst>
                  <a:ext uri="{FF2B5EF4-FFF2-40B4-BE49-F238E27FC236}">
                    <a16:creationId xmlns:a16="http://schemas.microsoft.com/office/drawing/2014/main" id="{F836B9A1-8305-214B-A2A3-522C638B85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2536" y="1657132"/>
                <a:ext cx="216649" cy="38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8" name="インク 207">
                <a:extLst>
                  <a:ext uri="{FF2B5EF4-FFF2-40B4-BE49-F238E27FC236}">
                    <a16:creationId xmlns:a16="http://schemas.microsoft.com/office/drawing/2014/main" id="{A41373D4-6539-E14D-ACEE-E9A76CC34C56}"/>
                  </a:ext>
                </a:extLst>
              </p14:cNvPr>
              <p14:cNvContentPartPr/>
              <p14:nvPr/>
            </p14:nvContentPartPr>
            <p14:xfrm>
              <a:off x="2710855" y="-115884"/>
              <a:ext cx="36360" cy="4320"/>
            </p14:xfrm>
          </p:contentPart>
        </mc:Choice>
        <mc:Fallback xmlns="">
          <p:pic>
            <p:nvPicPr>
              <p:cNvPr id="208" name="インク 207">
                <a:extLst>
                  <a:ext uri="{FF2B5EF4-FFF2-40B4-BE49-F238E27FC236}">
                    <a16:creationId xmlns:a16="http://schemas.microsoft.com/office/drawing/2014/main" id="{A41373D4-6539-E14D-ACEE-E9A76CC34C5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90335" y="-134826"/>
                <a:ext cx="77040" cy="4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0" name="インク 209">
                <a:extLst>
                  <a:ext uri="{FF2B5EF4-FFF2-40B4-BE49-F238E27FC236}">
                    <a16:creationId xmlns:a16="http://schemas.microsoft.com/office/drawing/2014/main" id="{41F9CACB-EDFA-4142-B89C-5A55D1BDD1E7}"/>
                  </a:ext>
                </a:extLst>
              </p14:cNvPr>
              <p14:cNvContentPartPr/>
              <p14:nvPr/>
            </p14:nvContentPartPr>
            <p14:xfrm>
              <a:off x="1842895" y="1615356"/>
              <a:ext cx="2146320" cy="2741400"/>
            </p14:xfrm>
          </p:contentPart>
        </mc:Choice>
        <mc:Fallback xmlns="">
          <p:pic>
            <p:nvPicPr>
              <p:cNvPr id="210" name="インク 209">
                <a:extLst>
                  <a:ext uri="{FF2B5EF4-FFF2-40B4-BE49-F238E27FC236}">
                    <a16:creationId xmlns:a16="http://schemas.microsoft.com/office/drawing/2014/main" id="{41F9CACB-EDFA-4142-B89C-5A55D1BDD1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24895" y="1579356"/>
                <a:ext cx="218196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214" name="インク 214">
                <a:extLst>
                  <a:ext uri="{FF2B5EF4-FFF2-40B4-BE49-F238E27FC236}">
                    <a16:creationId xmlns:a16="http://schemas.microsoft.com/office/drawing/2014/main" id="{B3F38C5A-F7C4-114C-830C-FB3F8E35E74A}"/>
                  </a:ext>
                </a:extLst>
              </p14:cNvPr>
              <p14:cNvContentPartPr/>
              <p14:nvPr/>
            </p14:nvContentPartPr>
            <p14:xfrm>
              <a:off x="1336375" y="2264436"/>
              <a:ext cx="1736640" cy="2044080"/>
            </p14:xfrm>
          </p:contentPart>
        </mc:Choice>
        <mc:Fallback xmlns="">
          <p:pic>
            <p:nvPicPr>
              <p:cNvPr id="214" name="インク 214">
                <a:extLst>
                  <a:ext uri="{FF2B5EF4-FFF2-40B4-BE49-F238E27FC236}">
                    <a16:creationId xmlns:a16="http://schemas.microsoft.com/office/drawing/2014/main" id="{B3F38C5A-F7C4-114C-830C-FB3F8E35E74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28375" y="2156455"/>
                <a:ext cx="1952280" cy="225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" name="インク 8">
                <a:extLst>
                  <a:ext uri="{FF2B5EF4-FFF2-40B4-BE49-F238E27FC236}">
                    <a16:creationId xmlns:a16="http://schemas.microsoft.com/office/drawing/2014/main" id="{E3153187-8D1B-EC43-9689-E07887C505A4}"/>
                  </a:ext>
                </a:extLst>
              </p14:cNvPr>
              <p14:cNvContentPartPr/>
              <p14:nvPr/>
            </p14:nvContentPartPr>
            <p14:xfrm>
              <a:off x="3611215" y="1058685"/>
              <a:ext cx="1182240" cy="685800"/>
            </p14:xfrm>
          </p:contentPart>
        </mc:Choice>
        <mc:Fallback xmlns="">
          <p:pic>
            <p:nvPicPr>
              <p:cNvPr id="8" name="インク 8">
                <a:extLst>
                  <a:ext uri="{FF2B5EF4-FFF2-40B4-BE49-F238E27FC236}">
                    <a16:creationId xmlns:a16="http://schemas.microsoft.com/office/drawing/2014/main" id="{E3153187-8D1B-EC43-9689-E07887C505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90689" y="1038165"/>
                <a:ext cx="1222932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96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9" name="インク 118">
                <a:extLst>
                  <a:ext uri="{FF2B5EF4-FFF2-40B4-BE49-F238E27FC236}">
                    <a16:creationId xmlns:a16="http://schemas.microsoft.com/office/drawing/2014/main" id="{E68F14E7-EE6E-3C49-900A-E566902A6DF0}"/>
                  </a:ext>
                </a:extLst>
              </p14:cNvPr>
              <p14:cNvContentPartPr/>
              <p14:nvPr/>
            </p14:nvContentPartPr>
            <p14:xfrm>
              <a:off x="18415" y="796356"/>
              <a:ext cx="9171720" cy="128880"/>
            </p14:xfrm>
          </p:contentPart>
        </mc:Choice>
        <mc:Fallback xmlns="">
          <p:pic>
            <p:nvPicPr>
              <p:cNvPr id="119" name="インク 118">
                <a:extLst>
                  <a:ext uri="{FF2B5EF4-FFF2-40B4-BE49-F238E27FC236}">
                    <a16:creationId xmlns:a16="http://schemas.microsoft.com/office/drawing/2014/main" id="{E68F14E7-EE6E-3C49-900A-E566902A6D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5065" y="672876"/>
                <a:ext cx="94183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インク 130">
                <a:extLst>
                  <a:ext uri="{FF2B5EF4-FFF2-40B4-BE49-F238E27FC236}">
                    <a16:creationId xmlns:a16="http://schemas.microsoft.com/office/drawing/2014/main" id="{DD89E47D-B628-F84F-AA67-0797C3F7533E}"/>
                  </a:ext>
                </a:extLst>
              </p14:cNvPr>
              <p14:cNvContentPartPr/>
              <p14:nvPr/>
            </p14:nvContentPartPr>
            <p14:xfrm>
              <a:off x="4195495" y="502956"/>
              <a:ext cx="113040" cy="574920"/>
            </p14:xfrm>
          </p:contentPart>
        </mc:Choice>
        <mc:Fallback xmlns="">
          <p:pic>
            <p:nvPicPr>
              <p:cNvPr id="131" name="インク 130">
                <a:extLst>
                  <a:ext uri="{FF2B5EF4-FFF2-40B4-BE49-F238E27FC236}">
                    <a16:creationId xmlns:a16="http://schemas.microsoft.com/office/drawing/2014/main" id="{DD89E47D-B628-F84F-AA67-0797C3F753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0015" y="487476"/>
                <a:ext cx="14364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インク 138">
                <a:extLst>
                  <a:ext uri="{FF2B5EF4-FFF2-40B4-BE49-F238E27FC236}">
                    <a16:creationId xmlns:a16="http://schemas.microsoft.com/office/drawing/2014/main" id="{6CD9DECD-D377-C24B-8597-1B1EC66C430A}"/>
                  </a:ext>
                </a:extLst>
              </p14:cNvPr>
              <p14:cNvContentPartPr/>
              <p14:nvPr/>
            </p14:nvContentPartPr>
            <p14:xfrm>
              <a:off x="3765655" y="77076"/>
              <a:ext cx="502560" cy="189000"/>
            </p14:xfrm>
          </p:contentPart>
        </mc:Choice>
        <mc:Fallback xmlns="">
          <p:pic>
            <p:nvPicPr>
              <p:cNvPr id="138" name="インク 138">
                <a:extLst>
                  <a:ext uri="{FF2B5EF4-FFF2-40B4-BE49-F238E27FC236}">
                    <a16:creationId xmlns:a16="http://schemas.microsoft.com/office/drawing/2014/main" id="{6CD9DECD-D377-C24B-8597-1B1EC66C43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0186" y="61625"/>
                <a:ext cx="533138" cy="21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2" name="インク 152">
                <a:extLst>
                  <a:ext uri="{FF2B5EF4-FFF2-40B4-BE49-F238E27FC236}">
                    <a16:creationId xmlns:a16="http://schemas.microsoft.com/office/drawing/2014/main" id="{30942536-39B2-2144-89BE-8E3943D81D07}"/>
                  </a:ext>
                </a:extLst>
              </p14:cNvPr>
              <p14:cNvContentPartPr/>
              <p14:nvPr/>
            </p14:nvContentPartPr>
            <p14:xfrm>
              <a:off x="3994615" y="261756"/>
              <a:ext cx="478800" cy="275400"/>
            </p14:xfrm>
          </p:contentPart>
        </mc:Choice>
        <mc:Fallback xmlns="">
          <p:pic>
            <p:nvPicPr>
              <p:cNvPr id="152" name="インク 152">
                <a:extLst>
                  <a:ext uri="{FF2B5EF4-FFF2-40B4-BE49-F238E27FC236}">
                    <a16:creationId xmlns:a16="http://schemas.microsoft.com/office/drawing/2014/main" id="{30942536-39B2-2144-89BE-8E3943D81D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9123" y="246276"/>
                <a:ext cx="509423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5" name="インク 154">
                <a:extLst>
                  <a:ext uri="{FF2B5EF4-FFF2-40B4-BE49-F238E27FC236}">
                    <a16:creationId xmlns:a16="http://schemas.microsoft.com/office/drawing/2014/main" id="{94EA9A56-9A64-4744-9EB7-308E8BE17E5F}"/>
                  </a:ext>
                </a:extLst>
              </p14:cNvPr>
              <p14:cNvContentPartPr/>
              <p14:nvPr/>
            </p14:nvContentPartPr>
            <p14:xfrm>
              <a:off x="6594895" y="458676"/>
              <a:ext cx="55440" cy="514800"/>
            </p14:xfrm>
          </p:contentPart>
        </mc:Choice>
        <mc:Fallback xmlns="">
          <p:pic>
            <p:nvPicPr>
              <p:cNvPr id="155" name="インク 154">
                <a:extLst>
                  <a:ext uri="{FF2B5EF4-FFF2-40B4-BE49-F238E27FC236}">
                    <a16:creationId xmlns:a16="http://schemas.microsoft.com/office/drawing/2014/main" id="{94EA9A56-9A64-4744-9EB7-308E8BE17E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9314" y="443196"/>
                <a:ext cx="8624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0" name="インク 170">
                <a:extLst>
                  <a:ext uri="{FF2B5EF4-FFF2-40B4-BE49-F238E27FC236}">
                    <a16:creationId xmlns:a16="http://schemas.microsoft.com/office/drawing/2014/main" id="{1B55B95B-5D97-5D40-A1D8-57C5F6140DB0}"/>
                  </a:ext>
                </a:extLst>
              </p14:cNvPr>
              <p14:cNvContentPartPr/>
              <p14:nvPr/>
            </p14:nvContentPartPr>
            <p14:xfrm>
              <a:off x="5903695" y="185436"/>
              <a:ext cx="559080" cy="185400"/>
            </p14:xfrm>
          </p:contentPart>
        </mc:Choice>
        <mc:Fallback xmlns="">
          <p:pic>
            <p:nvPicPr>
              <p:cNvPr id="170" name="インク 170">
                <a:extLst>
                  <a:ext uri="{FF2B5EF4-FFF2-40B4-BE49-F238E27FC236}">
                    <a16:creationId xmlns:a16="http://schemas.microsoft.com/office/drawing/2014/main" id="{1B55B95B-5D97-5D40-A1D8-57C5F6140D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8205" y="169926"/>
                <a:ext cx="589700" cy="216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5" name="インク 185">
                <a:extLst>
                  <a:ext uri="{FF2B5EF4-FFF2-40B4-BE49-F238E27FC236}">
                    <a16:creationId xmlns:a16="http://schemas.microsoft.com/office/drawing/2014/main" id="{D3296531-C96F-4146-89E7-0EFC9D0ECAA9}"/>
                  </a:ext>
                </a:extLst>
              </p14:cNvPr>
              <p14:cNvContentPartPr/>
              <p14:nvPr/>
            </p14:nvContentPartPr>
            <p14:xfrm>
              <a:off x="6562855" y="129276"/>
              <a:ext cx="916560" cy="321840"/>
            </p14:xfrm>
          </p:contentPart>
        </mc:Choice>
        <mc:Fallback xmlns="">
          <p:pic>
            <p:nvPicPr>
              <p:cNvPr id="185" name="インク 185">
                <a:extLst>
                  <a:ext uri="{FF2B5EF4-FFF2-40B4-BE49-F238E27FC236}">
                    <a16:creationId xmlns:a16="http://schemas.microsoft.com/office/drawing/2014/main" id="{D3296531-C96F-4146-89E7-0EFC9D0ECA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7381" y="113796"/>
                <a:ext cx="947148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0" name="インク 200">
                <a:extLst>
                  <a:ext uri="{FF2B5EF4-FFF2-40B4-BE49-F238E27FC236}">
                    <a16:creationId xmlns:a16="http://schemas.microsoft.com/office/drawing/2014/main" id="{588F464E-B96C-A844-AC18-78EC4932A430}"/>
                  </a:ext>
                </a:extLst>
              </p14:cNvPr>
              <p14:cNvContentPartPr/>
              <p14:nvPr/>
            </p14:nvContentPartPr>
            <p14:xfrm>
              <a:off x="4525255" y="165276"/>
              <a:ext cx="719280" cy="334080"/>
            </p14:xfrm>
          </p:contentPart>
        </mc:Choice>
        <mc:Fallback xmlns="">
          <p:pic>
            <p:nvPicPr>
              <p:cNvPr id="200" name="インク 200">
                <a:extLst>
                  <a:ext uri="{FF2B5EF4-FFF2-40B4-BE49-F238E27FC236}">
                    <a16:creationId xmlns:a16="http://schemas.microsoft.com/office/drawing/2014/main" id="{588F464E-B96C-A844-AC18-78EC4932A4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9775" y="149779"/>
                <a:ext cx="749880" cy="364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2" name="インク 201">
                <a:extLst>
                  <a:ext uri="{FF2B5EF4-FFF2-40B4-BE49-F238E27FC236}">
                    <a16:creationId xmlns:a16="http://schemas.microsoft.com/office/drawing/2014/main" id="{F8174414-9819-A045-BADD-EE69DEE5CF22}"/>
                  </a:ext>
                </a:extLst>
              </p14:cNvPr>
              <p14:cNvContentPartPr/>
              <p14:nvPr/>
            </p14:nvContentPartPr>
            <p14:xfrm>
              <a:off x="3255175" y="534996"/>
              <a:ext cx="20520" cy="615240"/>
            </p14:xfrm>
          </p:contentPart>
        </mc:Choice>
        <mc:Fallback xmlns="">
          <p:pic>
            <p:nvPicPr>
              <p:cNvPr id="202" name="インク 201">
                <a:extLst>
                  <a:ext uri="{FF2B5EF4-FFF2-40B4-BE49-F238E27FC236}">
                    <a16:creationId xmlns:a16="http://schemas.microsoft.com/office/drawing/2014/main" id="{F8174414-9819-A045-BADD-EE69DEE5CF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9419" y="519516"/>
                <a:ext cx="51666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1" name="インク 211">
                <a:extLst>
                  <a:ext uri="{FF2B5EF4-FFF2-40B4-BE49-F238E27FC236}">
                    <a16:creationId xmlns:a16="http://schemas.microsoft.com/office/drawing/2014/main" id="{0C97327A-0DD9-114F-9D5D-1E797AF4FC7E}"/>
                  </a:ext>
                </a:extLst>
              </p14:cNvPr>
              <p14:cNvContentPartPr/>
              <p14:nvPr/>
            </p14:nvContentPartPr>
            <p14:xfrm>
              <a:off x="2511775" y="129276"/>
              <a:ext cx="514440" cy="209160"/>
            </p14:xfrm>
          </p:contentPart>
        </mc:Choice>
        <mc:Fallback xmlns="">
          <p:pic>
            <p:nvPicPr>
              <p:cNvPr id="211" name="インク 211">
                <a:extLst>
                  <a:ext uri="{FF2B5EF4-FFF2-40B4-BE49-F238E27FC236}">
                    <a16:creationId xmlns:a16="http://schemas.microsoft.com/office/drawing/2014/main" id="{0C97327A-0DD9-114F-9D5D-1E797AF4FC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6306" y="113823"/>
                <a:ext cx="545019" cy="23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3" name="インク 212">
                <a:extLst>
                  <a:ext uri="{FF2B5EF4-FFF2-40B4-BE49-F238E27FC236}">
                    <a16:creationId xmlns:a16="http://schemas.microsoft.com/office/drawing/2014/main" id="{716C95DC-AAD0-BE4A-8E32-9641A15812EC}"/>
                  </a:ext>
                </a:extLst>
              </p14:cNvPr>
              <p14:cNvContentPartPr/>
              <p14:nvPr/>
            </p14:nvContentPartPr>
            <p14:xfrm>
              <a:off x="2905615" y="189396"/>
              <a:ext cx="48600" cy="273600"/>
            </p14:xfrm>
          </p:contentPart>
        </mc:Choice>
        <mc:Fallback xmlns="">
          <p:pic>
            <p:nvPicPr>
              <p:cNvPr id="213" name="インク 212">
                <a:extLst>
                  <a:ext uri="{FF2B5EF4-FFF2-40B4-BE49-F238E27FC236}">
                    <a16:creationId xmlns:a16="http://schemas.microsoft.com/office/drawing/2014/main" id="{716C95DC-AAD0-BE4A-8E32-9641A15812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90135" y="173916"/>
                <a:ext cx="79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6" name="インク 226">
                <a:extLst>
                  <a:ext uri="{FF2B5EF4-FFF2-40B4-BE49-F238E27FC236}">
                    <a16:creationId xmlns:a16="http://schemas.microsoft.com/office/drawing/2014/main" id="{28C1D769-FF27-564D-B9F2-56FBD5454EA6}"/>
                  </a:ext>
                </a:extLst>
              </p14:cNvPr>
              <p14:cNvContentPartPr/>
              <p14:nvPr/>
            </p14:nvContentPartPr>
            <p14:xfrm>
              <a:off x="415855" y="1049436"/>
              <a:ext cx="926640" cy="237600"/>
            </p14:xfrm>
          </p:contentPart>
        </mc:Choice>
        <mc:Fallback xmlns="">
          <p:pic>
            <p:nvPicPr>
              <p:cNvPr id="226" name="インク 226">
                <a:extLst>
                  <a:ext uri="{FF2B5EF4-FFF2-40B4-BE49-F238E27FC236}">
                    <a16:creationId xmlns:a16="http://schemas.microsoft.com/office/drawing/2014/main" id="{28C1D769-FF27-564D-B9F2-56FBD5454E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0375" y="1033956"/>
                <a:ext cx="957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1" name="インク 241">
                <a:extLst>
                  <a:ext uri="{FF2B5EF4-FFF2-40B4-BE49-F238E27FC236}">
                    <a16:creationId xmlns:a16="http://schemas.microsoft.com/office/drawing/2014/main" id="{FEEC168E-C48F-6D43-AAAD-0B7D4D5F48E8}"/>
                  </a:ext>
                </a:extLst>
              </p14:cNvPr>
              <p14:cNvContentPartPr/>
              <p14:nvPr/>
            </p14:nvContentPartPr>
            <p14:xfrm>
              <a:off x="1868815" y="1021356"/>
              <a:ext cx="671040" cy="259920"/>
            </p14:xfrm>
          </p:contentPart>
        </mc:Choice>
        <mc:Fallback xmlns="">
          <p:pic>
            <p:nvPicPr>
              <p:cNvPr id="241" name="インク 241">
                <a:extLst>
                  <a:ext uri="{FF2B5EF4-FFF2-40B4-BE49-F238E27FC236}">
                    <a16:creationId xmlns:a16="http://schemas.microsoft.com/office/drawing/2014/main" id="{FEEC168E-C48F-6D43-AAAD-0B7D4D5F48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53343" y="1005855"/>
                <a:ext cx="701624" cy="29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6" name="インク 246">
                <a:extLst>
                  <a:ext uri="{FF2B5EF4-FFF2-40B4-BE49-F238E27FC236}">
                    <a16:creationId xmlns:a16="http://schemas.microsoft.com/office/drawing/2014/main" id="{4465517B-0679-1246-9682-F3D778CBCCA4}"/>
                  </a:ext>
                </a:extLst>
              </p14:cNvPr>
              <p14:cNvContentPartPr/>
              <p14:nvPr/>
            </p14:nvContentPartPr>
            <p14:xfrm>
              <a:off x="204895" y="1688436"/>
              <a:ext cx="2748960" cy="374400"/>
            </p14:xfrm>
          </p:contentPart>
        </mc:Choice>
        <mc:Fallback xmlns="">
          <p:pic>
            <p:nvPicPr>
              <p:cNvPr id="246" name="インク 246">
                <a:extLst>
                  <a:ext uri="{FF2B5EF4-FFF2-40B4-BE49-F238E27FC236}">
                    <a16:creationId xmlns:a16="http://schemas.microsoft.com/office/drawing/2014/main" id="{4465517B-0679-1246-9682-F3D778CBCC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417" y="1672941"/>
                <a:ext cx="2779556" cy="405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8" name="インク 247">
                <a:extLst>
                  <a:ext uri="{FF2B5EF4-FFF2-40B4-BE49-F238E27FC236}">
                    <a16:creationId xmlns:a16="http://schemas.microsoft.com/office/drawing/2014/main" id="{5DE98BDA-AD51-4B46-882C-947E94B145A1}"/>
                  </a:ext>
                </a:extLst>
              </p14:cNvPr>
              <p14:cNvContentPartPr/>
              <p14:nvPr/>
            </p14:nvContentPartPr>
            <p14:xfrm>
              <a:off x="811495" y="1527876"/>
              <a:ext cx="313920" cy="285840"/>
            </p14:xfrm>
          </p:contentPart>
        </mc:Choice>
        <mc:Fallback xmlns="">
          <p:pic>
            <p:nvPicPr>
              <p:cNvPr id="248" name="インク 247">
                <a:extLst>
                  <a:ext uri="{FF2B5EF4-FFF2-40B4-BE49-F238E27FC236}">
                    <a16:creationId xmlns:a16="http://schemas.microsoft.com/office/drawing/2014/main" id="{5DE98BDA-AD51-4B46-882C-947E94B145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6015" y="1512396"/>
                <a:ext cx="344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9" name="インク 248">
                <a:extLst>
                  <a:ext uri="{FF2B5EF4-FFF2-40B4-BE49-F238E27FC236}">
                    <a16:creationId xmlns:a16="http://schemas.microsoft.com/office/drawing/2014/main" id="{7BB9238D-CB56-8F4B-91D2-2ACFBEE135E1}"/>
                  </a:ext>
                </a:extLst>
              </p14:cNvPr>
              <p14:cNvContentPartPr/>
              <p14:nvPr/>
            </p14:nvContentPartPr>
            <p14:xfrm>
              <a:off x="2089855" y="1487556"/>
              <a:ext cx="325800" cy="317880"/>
            </p14:xfrm>
          </p:contentPart>
        </mc:Choice>
        <mc:Fallback xmlns="">
          <p:pic>
            <p:nvPicPr>
              <p:cNvPr id="249" name="インク 248">
                <a:extLst>
                  <a:ext uri="{FF2B5EF4-FFF2-40B4-BE49-F238E27FC236}">
                    <a16:creationId xmlns:a16="http://schemas.microsoft.com/office/drawing/2014/main" id="{7BB9238D-CB56-8F4B-91D2-2ACFBEE135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74375" y="1472076"/>
                <a:ext cx="3564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0" name="インク 249">
                <a:extLst>
                  <a:ext uri="{FF2B5EF4-FFF2-40B4-BE49-F238E27FC236}">
                    <a16:creationId xmlns:a16="http://schemas.microsoft.com/office/drawing/2014/main" id="{FE6BF048-EE01-584D-A0D5-423D6C30A37C}"/>
                  </a:ext>
                </a:extLst>
              </p14:cNvPr>
              <p14:cNvContentPartPr/>
              <p14:nvPr/>
            </p14:nvContentPartPr>
            <p14:xfrm>
              <a:off x="1748215" y="2170836"/>
              <a:ext cx="24480" cy="245520"/>
            </p14:xfrm>
          </p:contentPart>
        </mc:Choice>
        <mc:Fallback xmlns="">
          <p:pic>
            <p:nvPicPr>
              <p:cNvPr id="250" name="インク 249">
                <a:extLst>
                  <a:ext uri="{FF2B5EF4-FFF2-40B4-BE49-F238E27FC236}">
                    <a16:creationId xmlns:a16="http://schemas.microsoft.com/office/drawing/2014/main" id="{FE6BF048-EE01-584D-A0D5-423D6C30A37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32735" y="2155356"/>
                <a:ext cx="55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3" name="インク 253">
                <a:extLst>
                  <a:ext uri="{FF2B5EF4-FFF2-40B4-BE49-F238E27FC236}">
                    <a16:creationId xmlns:a16="http://schemas.microsoft.com/office/drawing/2014/main" id="{4A8EB307-3C74-314B-A054-C70E7C6A1121}"/>
                  </a:ext>
                </a:extLst>
              </p14:cNvPr>
              <p14:cNvContentPartPr/>
              <p14:nvPr/>
            </p14:nvContentPartPr>
            <p14:xfrm>
              <a:off x="1756135" y="2038356"/>
              <a:ext cx="2162520" cy="321840"/>
            </p14:xfrm>
          </p:contentPart>
        </mc:Choice>
        <mc:Fallback xmlns="">
          <p:pic>
            <p:nvPicPr>
              <p:cNvPr id="253" name="インク 253">
                <a:extLst>
                  <a:ext uri="{FF2B5EF4-FFF2-40B4-BE49-F238E27FC236}">
                    <a16:creationId xmlns:a16="http://schemas.microsoft.com/office/drawing/2014/main" id="{4A8EB307-3C74-314B-A054-C70E7C6A11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0658" y="2022876"/>
                <a:ext cx="2193115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5" name="インク 254">
                <a:extLst>
                  <a:ext uri="{FF2B5EF4-FFF2-40B4-BE49-F238E27FC236}">
                    <a16:creationId xmlns:a16="http://schemas.microsoft.com/office/drawing/2014/main" id="{75D12387-817F-8142-A71B-886ADE0AA8B7}"/>
                  </a:ext>
                </a:extLst>
              </p14:cNvPr>
              <p14:cNvContentPartPr/>
              <p14:nvPr/>
            </p14:nvContentPartPr>
            <p14:xfrm>
              <a:off x="1735975" y="2207196"/>
              <a:ext cx="48600" cy="281520"/>
            </p14:xfrm>
          </p:contentPart>
        </mc:Choice>
        <mc:Fallback xmlns="">
          <p:pic>
            <p:nvPicPr>
              <p:cNvPr id="255" name="インク 254">
                <a:extLst>
                  <a:ext uri="{FF2B5EF4-FFF2-40B4-BE49-F238E27FC236}">
                    <a16:creationId xmlns:a16="http://schemas.microsoft.com/office/drawing/2014/main" id="{75D12387-817F-8142-A71B-886ADE0AA8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20495" y="2191736"/>
                <a:ext cx="79200" cy="312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8" name="インク 258">
                <a:extLst>
                  <a:ext uri="{FF2B5EF4-FFF2-40B4-BE49-F238E27FC236}">
                    <a16:creationId xmlns:a16="http://schemas.microsoft.com/office/drawing/2014/main" id="{00C61B10-BE63-5B4B-AB04-09D7C4371A65}"/>
                  </a:ext>
                </a:extLst>
              </p14:cNvPr>
              <p14:cNvContentPartPr/>
              <p14:nvPr/>
            </p14:nvContentPartPr>
            <p14:xfrm>
              <a:off x="894655" y="2174796"/>
              <a:ext cx="222840" cy="301680"/>
            </p14:xfrm>
          </p:contentPart>
        </mc:Choice>
        <mc:Fallback xmlns="">
          <p:pic>
            <p:nvPicPr>
              <p:cNvPr id="258" name="インク 258">
                <a:extLst>
                  <a:ext uri="{FF2B5EF4-FFF2-40B4-BE49-F238E27FC236}">
                    <a16:creationId xmlns:a16="http://schemas.microsoft.com/office/drawing/2014/main" id="{00C61B10-BE63-5B4B-AB04-09D7C4371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9150" y="2159316"/>
                <a:ext cx="25349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0" name="インク 259">
                <a:extLst>
                  <a:ext uri="{FF2B5EF4-FFF2-40B4-BE49-F238E27FC236}">
                    <a16:creationId xmlns:a16="http://schemas.microsoft.com/office/drawing/2014/main" id="{BACA1756-30C0-C442-9F66-578202A5E7D0}"/>
                  </a:ext>
                </a:extLst>
              </p14:cNvPr>
              <p14:cNvContentPartPr/>
              <p14:nvPr/>
            </p14:nvContentPartPr>
            <p14:xfrm>
              <a:off x="2113975" y="2114676"/>
              <a:ext cx="297720" cy="312120"/>
            </p14:xfrm>
          </p:contentPart>
        </mc:Choice>
        <mc:Fallback xmlns="">
          <p:pic>
            <p:nvPicPr>
              <p:cNvPr id="260" name="インク 259">
                <a:extLst>
                  <a:ext uri="{FF2B5EF4-FFF2-40B4-BE49-F238E27FC236}">
                    <a16:creationId xmlns:a16="http://schemas.microsoft.com/office/drawing/2014/main" id="{BACA1756-30C0-C442-9F66-578202A5E7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98495" y="2099196"/>
                <a:ext cx="328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1" name="インク 260">
                <a:extLst>
                  <a:ext uri="{FF2B5EF4-FFF2-40B4-BE49-F238E27FC236}">
                    <a16:creationId xmlns:a16="http://schemas.microsoft.com/office/drawing/2014/main" id="{42146F2E-8F9E-BA47-800E-22BE4540CC0E}"/>
                  </a:ext>
                </a:extLst>
              </p14:cNvPr>
              <p14:cNvContentPartPr/>
              <p14:nvPr/>
            </p14:nvContentPartPr>
            <p14:xfrm>
              <a:off x="3017935" y="2596716"/>
              <a:ext cx="28440" cy="249480"/>
            </p14:xfrm>
          </p:contentPart>
        </mc:Choice>
        <mc:Fallback xmlns="">
          <p:pic>
            <p:nvPicPr>
              <p:cNvPr id="261" name="インク 260">
                <a:extLst>
                  <a:ext uri="{FF2B5EF4-FFF2-40B4-BE49-F238E27FC236}">
                    <a16:creationId xmlns:a16="http://schemas.microsoft.com/office/drawing/2014/main" id="{42146F2E-8F9E-BA47-800E-22BE4540CC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2455" y="2581236"/>
                <a:ext cx="590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4" name="インク 264">
                <a:extLst>
                  <a:ext uri="{FF2B5EF4-FFF2-40B4-BE49-F238E27FC236}">
                    <a16:creationId xmlns:a16="http://schemas.microsoft.com/office/drawing/2014/main" id="{B2C2F4D5-3A3F-CE4B-B184-3213877C3CE2}"/>
                  </a:ext>
                </a:extLst>
              </p14:cNvPr>
              <p14:cNvContentPartPr/>
              <p14:nvPr/>
            </p14:nvContentPartPr>
            <p14:xfrm>
              <a:off x="3022255" y="2508516"/>
              <a:ext cx="1764360" cy="265680"/>
            </p14:xfrm>
          </p:contentPart>
        </mc:Choice>
        <mc:Fallback xmlns="">
          <p:pic>
            <p:nvPicPr>
              <p:cNvPr id="264" name="インク 264">
                <a:extLst>
                  <a:ext uri="{FF2B5EF4-FFF2-40B4-BE49-F238E27FC236}">
                    <a16:creationId xmlns:a16="http://schemas.microsoft.com/office/drawing/2014/main" id="{B2C2F4D5-3A3F-CE4B-B184-3213877C3C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6778" y="2493036"/>
                <a:ext cx="1794954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8" name="インク 268">
                <a:extLst>
                  <a:ext uri="{FF2B5EF4-FFF2-40B4-BE49-F238E27FC236}">
                    <a16:creationId xmlns:a16="http://schemas.microsoft.com/office/drawing/2014/main" id="{788BC3C8-8A63-E149-9760-26E0B1C0A664}"/>
                  </a:ext>
                </a:extLst>
              </p14:cNvPr>
              <p14:cNvContentPartPr/>
              <p14:nvPr/>
            </p14:nvContentPartPr>
            <p14:xfrm>
              <a:off x="916255" y="2653236"/>
              <a:ext cx="221400" cy="313920"/>
            </p14:xfrm>
          </p:contentPart>
        </mc:Choice>
        <mc:Fallback xmlns="">
          <p:pic>
            <p:nvPicPr>
              <p:cNvPr id="268" name="インク 268">
                <a:extLst>
                  <a:ext uri="{FF2B5EF4-FFF2-40B4-BE49-F238E27FC236}">
                    <a16:creationId xmlns:a16="http://schemas.microsoft.com/office/drawing/2014/main" id="{788BC3C8-8A63-E149-9760-26E0B1C0A6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0775" y="2637756"/>
                <a:ext cx="252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0" name="インク 269">
                <a:extLst>
                  <a:ext uri="{FF2B5EF4-FFF2-40B4-BE49-F238E27FC236}">
                    <a16:creationId xmlns:a16="http://schemas.microsoft.com/office/drawing/2014/main" id="{C5440584-4E7E-5044-BFA7-C27C13D95D43}"/>
                  </a:ext>
                </a:extLst>
              </p14:cNvPr>
              <p14:cNvContentPartPr/>
              <p14:nvPr/>
            </p14:nvContentPartPr>
            <p14:xfrm>
              <a:off x="2194255" y="2572596"/>
              <a:ext cx="313920" cy="273600"/>
            </p14:xfrm>
          </p:contentPart>
        </mc:Choice>
        <mc:Fallback xmlns="">
          <p:pic>
            <p:nvPicPr>
              <p:cNvPr id="270" name="インク 269">
                <a:extLst>
                  <a:ext uri="{FF2B5EF4-FFF2-40B4-BE49-F238E27FC236}">
                    <a16:creationId xmlns:a16="http://schemas.microsoft.com/office/drawing/2014/main" id="{C5440584-4E7E-5044-BFA7-C27C13D95D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78775" y="2557116"/>
                <a:ext cx="344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1" name="インク 270">
                <a:extLst>
                  <a:ext uri="{FF2B5EF4-FFF2-40B4-BE49-F238E27FC236}">
                    <a16:creationId xmlns:a16="http://schemas.microsoft.com/office/drawing/2014/main" id="{990D7DED-CE1F-8D4B-91E4-E9C9C43F2017}"/>
                  </a:ext>
                </a:extLst>
              </p14:cNvPr>
              <p14:cNvContentPartPr/>
              <p14:nvPr/>
            </p14:nvContentPartPr>
            <p14:xfrm>
              <a:off x="3548575" y="36756"/>
              <a:ext cx="189360" cy="474480"/>
            </p14:xfrm>
          </p:contentPart>
        </mc:Choice>
        <mc:Fallback xmlns="">
          <p:pic>
            <p:nvPicPr>
              <p:cNvPr id="271" name="インク 270">
                <a:extLst>
                  <a:ext uri="{FF2B5EF4-FFF2-40B4-BE49-F238E27FC236}">
                    <a16:creationId xmlns:a16="http://schemas.microsoft.com/office/drawing/2014/main" id="{990D7DED-CE1F-8D4B-91E4-E9C9C43F20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8016" y="16236"/>
                <a:ext cx="230117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4" name="インク 274">
                <a:extLst>
                  <a:ext uri="{FF2B5EF4-FFF2-40B4-BE49-F238E27FC236}">
                    <a16:creationId xmlns:a16="http://schemas.microsoft.com/office/drawing/2014/main" id="{8B5D4329-28D6-E44A-BCF1-0D8265D093A2}"/>
                  </a:ext>
                </a:extLst>
              </p14:cNvPr>
              <p14:cNvContentPartPr/>
              <p14:nvPr/>
            </p14:nvContentPartPr>
            <p14:xfrm>
              <a:off x="5204575" y="66276"/>
              <a:ext cx="197280" cy="490680"/>
            </p14:xfrm>
          </p:contentPart>
        </mc:Choice>
        <mc:Fallback xmlns="">
          <p:pic>
            <p:nvPicPr>
              <p:cNvPr id="274" name="インク 274">
                <a:extLst>
                  <a:ext uri="{FF2B5EF4-FFF2-40B4-BE49-F238E27FC236}">
                    <a16:creationId xmlns:a16="http://schemas.microsoft.com/office/drawing/2014/main" id="{8B5D4329-28D6-E44A-BCF1-0D8265D093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84055" y="45756"/>
                <a:ext cx="2379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6" name="インク 275">
                <a:extLst>
                  <a:ext uri="{FF2B5EF4-FFF2-40B4-BE49-F238E27FC236}">
                    <a16:creationId xmlns:a16="http://schemas.microsoft.com/office/drawing/2014/main" id="{86044D7E-9C32-E042-AA90-09B68CFB520F}"/>
                  </a:ext>
                </a:extLst>
              </p14:cNvPr>
              <p14:cNvContentPartPr/>
              <p14:nvPr/>
            </p14:nvContentPartPr>
            <p14:xfrm>
              <a:off x="3588895" y="21996"/>
              <a:ext cx="120960" cy="550800"/>
            </p14:xfrm>
          </p:contentPart>
        </mc:Choice>
        <mc:Fallback xmlns="">
          <p:pic>
            <p:nvPicPr>
              <p:cNvPr id="276" name="インク 275">
                <a:extLst>
                  <a:ext uri="{FF2B5EF4-FFF2-40B4-BE49-F238E27FC236}">
                    <a16:creationId xmlns:a16="http://schemas.microsoft.com/office/drawing/2014/main" id="{86044D7E-9C32-E042-AA90-09B68CFB52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68375" y="1476"/>
                <a:ext cx="1616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2" name="インク 281">
                <a:extLst>
                  <a:ext uri="{FF2B5EF4-FFF2-40B4-BE49-F238E27FC236}">
                    <a16:creationId xmlns:a16="http://schemas.microsoft.com/office/drawing/2014/main" id="{42DC0BEC-ED09-3644-BD82-A9A0AAF63376}"/>
                  </a:ext>
                </a:extLst>
              </p14:cNvPr>
              <p14:cNvContentPartPr/>
              <p14:nvPr/>
            </p14:nvContentPartPr>
            <p14:xfrm>
              <a:off x="2009215" y="3165516"/>
              <a:ext cx="32400" cy="353880"/>
            </p14:xfrm>
          </p:contentPart>
        </mc:Choice>
        <mc:Fallback xmlns="">
          <p:pic>
            <p:nvPicPr>
              <p:cNvPr id="282" name="インク 281">
                <a:extLst>
                  <a:ext uri="{FF2B5EF4-FFF2-40B4-BE49-F238E27FC236}">
                    <a16:creationId xmlns:a16="http://schemas.microsoft.com/office/drawing/2014/main" id="{42DC0BEC-ED09-3644-BD82-A9A0AAF633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93735" y="3150052"/>
                <a:ext cx="63000" cy="384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4" name="インク 283">
                <a:extLst>
                  <a:ext uri="{FF2B5EF4-FFF2-40B4-BE49-F238E27FC236}">
                    <a16:creationId xmlns:a16="http://schemas.microsoft.com/office/drawing/2014/main" id="{62E0EA97-CF1D-9040-9827-CA95C0E680A6}"/>
                  </a:ext>
                </a:extLst>
              </p14:cNvPr>
              <p14:cNvContentPartPr/>
              <p14:nvPr/>
            </p14:nvContentPartPr>
            <p14:xfrm>
              <a:off x="2017495" y="3297996"/>
              <a:ext cx="1632240" cy="56520"/>
            </p14:xfrm>
          </p:contentPart>
        </mc:Choice>
        <mc:Fallback xmlns="">
          <p:pic>
            <p:nvPicPr>
              <p:cNvPr id="284" name="インク 283">
                <a:extLst>
                  <a:ext uri="{FF2B5EF4-FFF2-40B4-BE49-F238E27FC236}">
                    <a16:creationId xmlns:a16="http://schemas.microsoft.com/office/drawing/2014/main" id="{62E0EA97-CF1D-9040-9827-CA95C0E680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02015" y="3282516"/>
                <a:ext cx="16628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5" name="インク 284">
                <a:extLst>
                  <a:ext uri="{FF2B5EF4-FFF2-40B4-BE49-F238E27FC236}">
                    <a16:creationId xmlns:a16="http://schemas.microsoft.com/office/drawing/2014/main" id="{4E39AC11-B83F-6E4C-9D74-BC70170519C5}"/>
                  </a:ext>
                </a:extLst>
              </p14:cNvPr>
              <p14:cNvContentPartPr/>
              <p14:nvPr/>
            </p14:nvContentPartPr>
            <p14:xfrm>
              <a:off x="4397815" y="1220436"/>
              <a:ext cx="23040" cy="40680"/>
            </p14:xfrm>
          </p:contentPart>
        </mc:Choice>
        <mc:Fallback xmlns="">
          <p:pic>
            <p:nvPicPr>
              <p:cNvPr id="285" name="インク 284">
                <a:extLst>
                  <a:ext uri="{FF2B5EF4-FFF2-40B4-BE49-F238E27FC236}">
                    <a16:creationId xmlns:a16="http://schemas.microsoft.com/office/drawing/2014/main" id="{4E39AC11-B83F-6E4C-9D74-BC70170519C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82335" y="1204956"/>
                <a:ext cx="53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6" name="インク 285">
                <a:extLst>
                  <a:ext uri="{FF2B5EF4-FFF2-40B4-BE49-F238E27FC236}">
                    <a16:creationId xmlns:a16="http://schemas.microsoft.com/office/drawing/2014/main" id="{C0034F3F-9240-894F-A36C-420A76ED35A2}"/>
                  </a:ext>
                </a:extLst>
              </p14:cNvPr>
              <p14:cNvContentPartPr/>
              <p14:nvPr/>
            </p14:nvContentPartPr>
            <p14:xfrm>
              <a:off x="4396735" y="1553796"/>
              <a:ext cx="8280" cy="16560"/>
            </p14:xfrm>
          </p:contentPart>
        </mc:Choice>
        <mc:Fallback xmlns="">
          <p:pic>
            <p:nvPicPr>
              <p:cNvPr id="286" name="インク 285">
                <a:extLst>
                  <a:ext uri="{FF2B5EF4-FFF2-40B4-BE49-F238E27FC236}">
                    <a16:creationId xmlns:a16="http://schemas.microsoft.com/office/drawing/2014/main" id="{C0034F3F-9240-894F-A36C-420A76ED35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81255" y="1537972"/>
                <a:ext cx="38880" cy="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7" name="インク 286">
                <a:extLst>
                  <a:ext uri="{FF2B5EF4-FFF2-40B4-BE49-F238E27FC236}">
                    <a16:creationId xmlns:a16="http://schemas.microsoft.com/office/drawing/2014/main" id="{25641045-A343-CA43-B303-979910E242D8}"/>
                  </a:ext>
                </a:extLst>
              </p14:cNvPr>
              <p14:cNvContentPartPr/>
              <p14:nvPr/>
            </p14:nvContentPartPr>
            <p14:xfrm>
              <a:off x="4464775" y="1827036"/>
              <a:ext cx="16560" cy="20520"/>
            </p14:xfrm>
          </p:contentPart>
        </mc:Choice>
        <mc:Fallback xmlns="">
          <p:pic>
            <p:nvPicPr>
              <p:cNvPr id="287" name="インク 286">
                <a:extLst>
                  <a:ext uri="{FF2B5EF4-FFF2-40B4-BE49-F238E27FC236}">
                    <a16:creationId xmlns:a16="http://schemas.microsoft.com/office/drawing/2014/main" id="{25641045-A343-CA43-B303-979910E242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49295" y="1811556"/>
                <a:ext cx="47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8" name="インク 287">
                <a:extLst>
                  <a:ext uri="{FF2B5EF4-FFF2-40B4-BE49-F238E27FC236}">
                    <a16:creationId xmlns:a16="http://schemas.microsoft.com/office/drawing/2014/main" id="{4EEC547E-0CF0-8844-AF0B-1A56B92FF572}"/>
                  </a:ext>
                </a:extLst>
              </p14:cNvPr>
              <p14:cNvContentPartPr/>
              <p14:nvPr/>
            </p14:nvContentPartPr>
            <p14:xfrm>
              <a:off x="4497175" y="2156796"/>
              <a:ext cx="28440" cy="8280"/>
            </p14:xfrm>
          </p:contentPart>
        </mc:Choice>
        <mc:Fallback xmlns="">
          <p:pic>
            <p:nvPicPr>
              <p:cNvPr id="288" name="インク 287">
                <a:extLst>
                  <a:ext uri="{FF2B5EF4-FFF2-40B4-BE49-F238E27FC236}">
                    <a16:creationId xmlns:a16="http://schemas.microsoft.com/office/drawing/2014/main" id="{4EEC547E-0CF0-8844-AF0B-1A56B92FF57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81695" y="2141961"/>
                <a:ext cx="59040" cy="3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9" name="インク 288">
                <a:extLst>
                  <a:ext uri="{FF2B5EF4-FFF2-40B4-BE49-F238E27FC236}">
                    <a16:creationId xmlns:a16="http://schemas.microsoft.com/office/drawing/2014/main" id="{120BA71B-636C-1A4D-808D-352C3C102C6C}"/>
                  </a:ext>
                </a:extLst>
              </p14:cNvPr>
              <p14:cNvContentPartPr/>
              <p14:nvPr/>
            </p14:nvContentPartPr>
            <p14:xfrm>
              <a:off x="4505095" y="2381796"/>
              <a:ext cx="360" cy="4320"/>
            </p14:xfrm>
          </p:contentPart>
        </mc:Choice>
        <mc:Fallback xmlns="">
          <p:pic>
            <p:nvPicPr>
              <p:cNvPr id="289" name="インク 288">
                <a:extLst>
                  <a:ext uri="{FF2B5EF4-FFF2-40B4-BE49-F238E27FC236}">
                    <a16:creationId xmlns:a16="http://schemas.microsoft.com/office/drawing/2014/main" id="{120BA71B-636C-1A4D-808D-352C3C102C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89615" y="2367507"/>
                <a:ext cx="30960" cy="32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0" name="インク 289">
                <a:extLst>
                  <a:ext uri="{FF2B5EF4-FFF2-40B4-BE49-F238E27FC236}">
                    <a16:creationId xmlns:a16="http://schemas.microsoft.com/office/drawing/2014/main" id="{06A88330-4BC6-5543-858C-04FCA267443B}"/>
                  </a:ext>
                </a:extLst>
              </p14:cNvPr>
              <p14:cNvContentPartPr/>
              <p14:nvPr/>
            </p14:nvContentPartPr>
            <p14:xfrm>
              <a:off x="4533175" y="2731356"/>
              <a:ext cx="16560" cy="4320"/>
            </p14:xfrm>
          </p:contentPart>
        </mc:Choice>
        <mc:Fallback xmlns="">
          <p:pic>
            <p:nvPicPr>
              <p:cNvPr id="290" name="インク 289">
                <a:extLst>
                  <a:ext uri="{FF2B5EF4-FFF2-40B4-BE49-F238E27FC236}">
                    <a16:creationId xmlns:a16="http://schemas.microsoft.com/office/drawing/2014/main" id="{06A88330-4BC6-5543-858C-04FCA267443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17351" y="2715876"/>
                <a:ext cx="47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1" name="インク 290">
                <a:extLst>
                  <a:ext uri="{FF2B5EF4-FFF2-40B4-BE49-F238E27FC236}">
                    <a16:creationId xmlns:a16="http://schemas.microsoft.com/office/drawing/2014/main" id="{F475868A-B1FC-274C-9696-8F07C4EFE4F9}"/>
                  </a:ext>
                </a:extLst>
              </p14:cNvPr>
              <p14:cNvContentPartPr/>
              <p14:nvPr/>
            </p14:nvContentPartPr>
            <p14:xfrm>
              <a:off x="4565215" y="2956356"/>
              <a:ext cx="12240" cy="8280"/>
            </p14:xfrm>
          </p:contentPart>
        </mc:Choice>
        <mc:Fallback xmlns="">
          <p:pic>
            <p:nvPicPr>
              <p:cNvPr id="291" name="インク 290">
                <a:extLst>
                  <a:ext uri="{FF2B5EF4-FFF2-40B4-BE49-F238E27FC236}">
                    <a16:creationId xmlns:a16="http://schemas.microsoft.com/office/drawing/2014/main" id="{F475868A-B1FC-274C-9696-8F07C4EFE4F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49735" y="2940876"/>
                <a:ext cx="42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2" name="インク 291">
                <a:extLst>
                  <a:ext uri="{FF2B5EF4-FFF2-40B4-BE49-F238E27FC236}">
                    <a16:creationId xmlns:a16="http://schemas.microsoft.com/office/drawing/2014/main" id="{CFA55902-B60E-3845-8539-43C3FEFF15B3}"/>
                  </a:ext>
                </a:extLst>
              </p14:cNvPr>
              <p14:cNvContentPartPr/>
              <p14:nvPr/>
            </p14:nvContentPartPr>
            <p14:xfrm>
              <a:off x="4569535" y="3382596"/>
              <a:ext cx="20520" cy="12240"/>
            </p14:xfrm>
          </p:contentPart>
        </mc:Choice>
        <mc:Fallback xmlns="">
          <p:pic>
            <p:nvPicPr>
              <p:cNvPr id="292" name="インク 291">
                <a:extLst>
                  <a:ext uri="{FF2B5EF4-FFF2-40B4-BE49-F238E27FC236}">
                    <a16:creationId xmlns:a16="http://schemas.microsoft.com/office/drawing/2014/main" id="{CFA55902-B60E-3845-8539-43C3FEFF15B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54055" y="3367558"/>
                <a:ext cx="51120" cy="41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3" name="インク 292">
                <a:extLst>
                  <a:ext uri="{FF2B5EF4-FFF2-40B4-BE49-F238E27FC236}">
                    <a16:creationId xmlns:a16="http://schemas.microsoft.com/office/drawing/2014/main" id="{0C231166-0003-A042-A1EC-A2CB6A0FF03D}"/>
                  </a:ext>
                </a:extLst>
              </p14:cNvPr>
              <p14:cNvContentPartPr/>
              <p14:nvPr/>
            </p14:nvContentPartPr>
            <p14:xfrm>
              <a:off x="4593655" y="3748356"/>
              <a:ext cx="12240" cy="24480"/>
            </p14:xfrm>
          </p:contentPart>
        </mc:Choice>
        <mc:Fallback xmlns="">
          <p:pic>
            <p:nvPicPr>
              <p:cNvPr id="293" name="インク 292">
                <a:extLst>
                  <a:ext uri="{FF2B5EF4-FFF2-40B4-BE49-F238E27FC236}">
                    <a16:creationId xmlns:a16="http://schemas.microsoft.com/office/drawing/2014/main" id="{0C231166-0003-A042-A1EC-A2CB6A0FF03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78617" y="3732876"/>
                <a:ext cx="41966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4" name="インク 293">
                <a:extLst>
                  <a:ext uri="{FF2B5EF4-FFF2-40B4-BE49-F238E27FC236}">
                    <a16:creationId xmlns:a16="http://schemas.microsoft.com/office/drawing/2014/main" id="{A82A4310-EA82-DD4E-9207-68BF1A2912B8}"/>
                  </a:ext>
                </a:extLst>
              </p14:cNvPr>
              <p14:cNvContentPartPr/>
              <p14:nvPr/>
            </p14:nvContentPartPr>
            <p14:xfrm>
              <a:off x="4637575" y="4025556"/>
              <a:ext cx="4320" cy="4320"/>
            </p14:xfrm>
          </p:contentPart>
        </mc:Choice>
        <mc:Fallback xmlns="">
          <p:pic>
            <p:nvPicPr>
              <p:cNvPr id="294" name="インク 293">
                <a:extLst>
                  <a:ext uri="{FF2B5EF4-FFF2-40B4-BE49-F238E27FC236}">
                    <a16:creationId xmlns:a16="http://schemas.microsoft.com/office/drawing/2014/main" id="{A82A4310-EA82-DD4E-9207-68BF1A2912B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22095" y="4010076"/>
                <a:ext cx="34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7" name="インク 297">
                <a:extLst>
                  <a:ext uri="{FF2B5EF4-FFF2-40B4-BE49-F238E27FC236}">
                    <a16:creationId xmlns:a16="http://schemas.microsoft.com/office/drawing/2014/main" id="{C031A931-21B1-E84C-9E64-87D094509220}"/>
                  </a:ext>
                </a:extLst>
              </p14:cNvPr>
              <p14:cNvContentPartPr/>
              <p14:nvPr/>
            </p14:nvContentPartPr>
            <p14:xfrm>
              <a:off x="4099015" y="3141396"/>
              <a:ext cx="941040" cy="305640"/>
            </p14:xfrm>
          </p:contentPart>
        </mc:Choice>
        <mc:Fallback xmlns="">
          <p:pic>
            <p:nvPicPr>
              <p:cNvPr id="297" name="インク 297">
                <a:extLst>
                  <a:ext uri="{FF2B5EF4-FFF2-40B4-BE49-F238E27FC236}">
                    <a16:creationId xmlns:a16="http://schemas.microsoft.com/office/drawing/2014/main" id="{C031A931-21B1-E84C-9E64-87D09450922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83529" y="3125934"/>
                <a:ext cx="971652" cy="336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1" name="インク 300">
                <a:extLst>
                  <a:ext uri="{FF2B5EF4-FFF2-40B4-BE49-F238E27FC236}">
                    <a16:creationId xmlns:a16="http://schemas.microsoft.com/office/drawing/2014/main" id="{3CA59081-F152-5549-84DF-FE50A680B020}"/>
                  </a:ext>
                </a:extLst>
              </p14:cNvPr>
              <p14:cNvContentPartPr/>
              <p14:nvPr/>
            </p14:nvContentPartPr>
            <p14:xfrm>
              <a:off x="2254375" y="3161556"/>
              <a:ext cx="334080" cy="374040"/>
            </p14:xfrm>
          </p:contentPart>
        </mc:Choice>
        <mc:Fallback xmlns="">
          <p:pic>
            <p:nvPicPr>
              <p:cNvPr id="301" name="インク 300">
                <a:extLst>
                  <a:ext uri="{FF2B5EF4-FFF2-40B4-BE49-F238E27FC236}">
                    <a16:creationId xmlns:a16="http://schemas.microsoft.com/office/drawing/2014/main" id="{3CA59081-F152-5549-84DF-FE50A680B0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38878" y="3146091"/>
                <a:ext cx="364713" cy="404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2" name="インク 302">
                <a:extLst>
                  <a:ext uri="{FF2B5EF4-FFF2-40B4-BE49-F238E27FC236}">
                    <a16:creationId xmlns:a16="http://schemas.microsoft.com/office/drawing/2014/main" id="{1BCA967C-1F67-3140-8DBE-4E82889A8336}"/>
                  </a:ext>
                </a:extLst>
              </p14:cNvPr>
              <p14:cNvContentPartPr/>
              <p14:nvPr/>
            </p14:nvContentPartPr>
            <p14:xfrm>
              <a:off x="916255" y="3197916"/>
              <a:ext cx="237600" cy="353520"/>
            </p14:xfrm>
          </p:contentPart>
        </mc:Choice>
        <mc:Fallback xmlns="">
          <p:pic>
            <p:nvPicPr>
              <p:cNvPr id="302" name="インク 302">
                <a:extLst>
                  <a:ext uri="{FF2B5EF4-FFF2-40B4-BE49-F238E27FC236}">
                    <a16:creationId xmlns:a16="http://schemas.microsoft.com/office/drawing/2014/main" id="{1BCA967C-1F67-3140-8DBE-4E82889A83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0775" y="3182436"/>
                <a:ext cx="268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05" name="インク 304">
                <a:extLst>
                  <a:ext uri="{FF2B5EF4-FFF2-40B4-BE49-F238E27FC236}">
                    <a16:creationId xmlns:a16="http://schemas.microsoft.com/office/drawing/2014/main" id="{0233F92F-670B-B244-A074-1BD6577D0951}"/>
                  </a:ext>
                </a:extLst>
              </p14:cNvPr>
              <p14:cNvContentPartPr/>
              <p14:nvPr/>
            </p14:nvContentPartPr>
            <p14:xfrm>
              <a:off x="3214855" y="1397196"/>
              <a:ext cx="20520" cy="20520"/>
            </p14:xfrm>
          </p:contentPart>
        </mc:Choice>
        <mc:Fallback xmlns="">
          <p:pic>
            <p:nvPicPr>
              <p:cNvPr id="305" name="インク 304">
                <a:extLst>
                  <a:ext uri="{FF2B5EF4-FFF2-40B4-BE49-F238E27FC236}">
                    <a16:creationId xmlns:a16="http://schemas.microsoft.com/office/drawing/2014/main" id="{0233F92F-670B-B244-A074-1BD6577D09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4335" y="1376676"/>
                <a:ext cx="61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6" name="インク 305">
                <a:extLst>
                  <a:ext uri="{FF2B5EF4-FFF2-40B4-BE49-F238E27FC236}">
                    <a16:creationId xmlns:a16="http://schemas.microsoft.com/office/drawing/2014/main" id="{F7533614-89DD-6B4D-8A2D-AC8CB35038B0}"/>
                  </a:ext>
                </a:extLst>
              </p14:cNvPr>
              <p14:cNvContentPartPr/>
              <p14:nvPr/>
            </p14:nvContentPartPr>
            <p14:xfrm>
              <a:off x="3255175" y="1847196"/>
              <a:ext cx="28440" cy="40680"/>
            </p14:xfrm>
          </p:contentPart>
        </mc:Choice>
        <mc:Fallback xmlns="">
          <p:pic>
            <p:nvPicPr>
              <p:cNvPr id="306" name="インク 305">
                <a:extLst>
                  <a:ext uri="{FF2B5EF4-FFF2-40B4-BE49-F238E27FC236}">
                    <a16:creationId xmlns:a16="http://schemas.microsoft.com/office/drawing/2014/main" id="{F7533614-89DD-6B4D-8A2D-AC8CB35038B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39695" y="1831578"/>
                <a:ext cx="59040" cy="71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7" name="インク 306">
                <a:extLst>
                  <a:ext uri="{FF2B5EF4-FFF2-40B4-BE49-F238E27FC236}">
                    <a16:creationId xmlns:a16="http://schemas.microsoft.com/office/drawing/2014/main" id="{FC935A64-9EEE-9B43-9297-2E9511451981}"/>
                  </a:ext>
                </a:extLst>
              </p14:cNvPr>
              <p14:cNvContentPartPr/>
              <p14:nvPr/>
            </p14:nvContentPartPr>
            <p14:xfrm>
              <a:off x="3327535" y="2072196"/>
              <a:ext cx="8280" cy="52560"/>
            </p14:xfrm>
          </p:contentPart>
        </mc:Choice>
        <mc:Fallback xmlns="">
          <p:pic>
            <p:nvPicPr>
              <p:cNvPr id="307" name="インク 306">
                <a:extLst>
                  <a:ext uri="{FF2B5EF4-FFF2-40B4-BE49-F238E27FC236}">
                    <a16:creationId xmlns:a16="http://schemas.microsoft.com/office/drawing/2014/main" id="{FC935A64-9EEE-9B43-9297-2E951145198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12055" y="2056716"/>
                <a:ext cx="38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8" name="インク 307">
                <a:extLst>
                  <a:ext uri="{FF2B5EF4-FFF2-40B4-BE49-F238E27FC236}">
                    <a16:creationId xmlns:a16="http://schemas.microsoft.com/office/drawing/2014/main" id="{DE5907D3-F764-6D4F-A51F-E5207E704C6A}"/>
                  </a:ext>
                </a:extLst>
              </p14:cNvPr>
              <p14:cNvContentPartPr/>
              <p14:nvPr/>
            </p14:nvContentPartPr>
            <p14:xfrm>
              <a:off x="3331495" y="2542716"/>
              <a:ext cx="16560" cy="20520"/>
            </p14:xfrm>
          </p:contentPart>
        </mc:Choice>
        <mc:Fallback xmlns="">
          <p:pic>
            <p:nvPicPr>
              <p:cNvPr id="308" name="インク 307">
                <a:extLst>
                  <a:ext uri="{FF2B5EF4-FFF2-40B4-BE49-F238E27FC236}">
                    <a16:creationId xmlns:a16="http://schemas.microsoft.com/office/drawing/2014/main" id="{DE5907D3-F764-6D4F-A51F-E5207E704C6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15671" y="2527236"/>
                <a:ext cx="478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9" name="インク 308">
                <a:extLst>
                  <a:ext uri="{FF2B5EF4-FFF2-40B4-BE49-F238E27FC236}">
                    <a16:creationId xmlns:a16="http://schemas.microsoft.com/office/drawing/2014/main" id="{A9A17A62-4FE9-3147-8990-4D437DD01285}"/>
                  </a:ext>
                </a:extLst>
              </p14:cNvPr>
              <p14:cNvContentPartPr/>
              <p14:nvPr/>
            </p14:nvContentPartPr>
            <p14:xfrm>
              <a:off x="3383695" y="2787876"/>
              <a:ext cx="32400" cy="80640"/>
            </p14:xfrm>
          </p:contentPart>
        </mc:Choice>
        <mc:Fallback xmlns="">
          <p:pic>
            <p:nvPicPr>
              <p:cNvPr id="309" name="インク 308">
                <a:extLst>
                  <a:ext uri="{FF2B5EF4-FFF2-40B4-BE49-F238E27FC236}">
                    <a16:creationId xmlns:a16="http://schemas.microsoft.com/office/drawing/2014/main" id="{A9A17A62-4FE9-3147-8990-4D437DD012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68215" y="2772396"/>
                <a:ext cx="630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0" name="インク 309">
                <a:extLst>
                  <a:ext uri="{FF2B5EF4-FFF2-40B4-BE49-F238E27FC236}">
                    <a16:creationId xmlns:a16="http://schemas.microsoft.com/office/drawing/2014/main" id="{9FBCED9C-7F70-6342-9B5D-E759CD02F4A4}"/>
                  </a:ext>
                </a:extLst>
              </p14:cNvPr>
              <p14:cNvContentPartPr/>
              <p14:nvPr/>
            </p14:nvContentPartPr>
            <p14:xfrm>
              <a:off x="3391975" y="3145356"/>
              <a:ext cx="40680" cy="80640"/>
            </p14:xfrm>
          </p:contentPart>
        </mc:Choice>
        <mc:Fallback xmlns="">
          <p:pic>
            <p:nvPicPr>
              <p:cNvPr id="310" name="インク 309">
                <a:extLst>
                  <a:ext uri="{FF2B5EF4-FFF2-40B4-BE49-F238E27FC236}">
                    <a16:creationId xmlns:a16="http://schemas.microsoft.com/office/drawing/2014/main" id="{9FBCED9C-7F70-6342-9B5D-E759CD02F4A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76495" y="3129876"/>
                <a:ext cx="71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1" name="インク 310">
                <a:extLst>
                  <a:ext uri="{FF2B5EF4-FFF2-40B4-BE49-F238E27FC236}">
                    <a16:creationId xmlns:a16="http://schemas.microsoft.com/office/drawing/2014/main" id="{6A75B698-2CD3-7A44-A6C8-3A199098B7DC}"/>
                  </a:ext>
                </a:extLst>
              </p14:cNvPr>
              <p14:cNvContentPartPr/>
              <p14:nvPr/>
            </p14:nvContentPartPr>
            <p14:xfrm>
              <a:off x="3399895" y="3382596"/>
              <a:ext cx="32400" cy="72720"/>
            </p14:xfrm>
          </p:contentPart>
        </mc:Choice>
        <mc:Fallback xmlns="">
          <p:pic>
            <p:nvPicPr>
              <p:cNvPr id="311" name="インク 310">
                <a:extLst>
                  <a:ext uri="{FF2B5EF4-FFF2-40B4-BE49-F238E27FC236}">
                    <a16:creationId xmlns:a16="http://schemas.microsoft.com/office/drawing/2014/main" id="{6A75B698-2CD3-7A44-A6C8-3A199098B7D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84585" y="3367116"/>
                <a:ext cx="62664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2" name="インク 311">
                <a:extLst>
                  <a:ext uri="{FF2B5EF4-FFF2-40B4-BE49-F238E27FC236}">
                    <a16:creationId xmlns:a16="http://schemas.microsoft.com/office/drawing/2014/main" id="{98279866-55B7-BB43-B748-7A1BB1B00EAD}"/>
                  </a:ext>
                </a:extLst>
              </p14:cNvPr>
              <p14:cNvContentPartPr/>
              <p14:nvPr/>
            </p14:nvContentPartPr>
            <p14:xfrm>
              <a:off x="3407815" y="3667716"/>
              <a:ext cx="24480" cy="44640"/>
            </p14:xfrm>
          </p:contentPart>
        </mc:Choice>
        <mc:Fallback xmlns="">
          <p:pic>
            <p:nvPicPr>
              <p:cNvPr id="312" name="インク 311">
                <a:extLst>
                  <a:ext uri="{FF2B5EF4-FFF2-40B4-BE49-F238E27FC236}">
                    <a16:creationId xmlns:a16="http://schemas.microsoft.com/office/drawing/2014/main" id="{98279866-55B7-BB43-B748-7A1BB1B00E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92335" y="3652236"/>
                <a:ext cx="55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3" name="インク 312">
                <a:extLst>
                  <a:ext uri="{FF2B5EF4-FFF2-40B4-BE49-F238E27FC236}">
                    <a16:creationId xmlns:a16="http://schemas.microsoft.com/office/drawing/2014/main" id="{74C7C49A-1481-CA47-8A61-9F6C7D8C1014}"/>
                  </a:ext>
                </a:extLst>
              </p14:cNvPr>
              <p14:cNvContentPartPr/>
              <p14:nvPr/>
            </p14:nvContentPartPr>
            <p14:xfrm>
              <a:off x="3468295" y="3949236"/>
              <a:ext cx="16560" cy="24480"/>
            </p14:xfrm>
          </p:contentPart>
        </mc:Choice>
        <mc:Fallback xmlns="">
          <p:pic>
            <p:nvPicPr>
              <p:cNvPr id="313" name="インク 312">
                <a:extLst>
                  <a:ext uri="{FF2B5EF4-FFF2-40B4-BE49-F238E27FC236}">
                    <a16:creationId xmlns:a16="http://schemas.microsoft.com/office/drawing/2014/main" id="{74C7C49A-1481-CA47-8A61-9F6C7D8C101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52815" y="3933756"/>
                <a:ext cx="47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8" name="インク 318">
                <a:extLst>
                  <a:ext uri="{FF2B5EF4-FFF2-40B4-BE49-F238E27FC236}">
                    <a16:creationId xmlns:a16="http://schemas.microsoft.com/office/drawing/2014/main" id="{71327A1F-C89C-E548-A390-BD9057835119}"/>
                  </a:ext>
                </a:extLst>
              </p14:cNvPr>
              <p14:cNvContentPartPr/>
              <p14:nvPr/>
            </p14:nvContentPartPr>
            <p14:xfrm>
              <a:off x="2093815" y="3860676"/>
              <a:ext cx="1523520" cy="358200"/>
            </p14:xfrm>
          </p:contentPart>
        </mc:Choice>
        <mc:Fallback xmlns="">
          <p:pic>
            <p:nvPicPr>
              <p:cNvPr id="318" name="インク 318">
                <a:extLst>
                  <a:ext uri="{FF2B5EF4-FFF2-40B4-BE49-F238E27FC236}">
                    <a16:creationId xmlns:a16="http://schemas.microsoft.com/office/drawing/2014/main" id="{71327A1F-C89C-E548-A390-BD905783511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78335" y="3845180"/>
                <a:ext cx="1554120" cy="38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0" name="インク 319">
                <a:extLst>
                  <a:ext uri="{FF2B5EF4-FFF2-40B4-BE49-F238E27FC236}">
                    <a16:creationId xmlns:a16="http://schemas.microsoft.com/office/drawing/2014/main" id="{91DA6260-245D-DF49-83F5-46355AB78138}"/>
                  </a:ext>
                </a:extLst>
              </p14:cNvPr>
              <p14:cNvContentPartPr/>
              <p14:nvPr/>
            </p14:nvContentPartPr>
            <p14:xfrm>
              <a:off x="3488455" y="4222476"/>
              <a:ext cx="8280" cy="8280"/>
            </p14:xfrm>
          </p:contentPart>
        </mc:Choice>
        <mc:Fallback xmlns="">
          <p:pic>
            <p:nvPicPr>
              <p:cNvPr id="320" name="インク 319">
                <a:extLst>
                  <a:ext uri="{FF2B5EF4-FFF2-40B4-BE49-F238E27FC236}">
                    <a16:creationId xmlns:a16="http://schemas.microsoft.com/office/drawing/2014/main" id="{91DA6260-245D-DF49-83F5-46355AB7813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72975" y="4206996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23" name="インク 323">
                <a:extLst>
                  <a:ext uri="{FF2B5EF4-FFF2-40B4-BE49-F238E27FC236}">
                    <a16:creationId xmlns:a16="http://schemas.microsoft.com/office/drawing/2014/main" id="{42A91A18-4443-5948-9FC2-F50559E754C3}"/>
                  </a:ext>
                </a:extLst>
              </p14:cNvPr>
              <p14:cNvContentPartPr/>
              <p14:nvPr/>
            </p14:nvContentPartPr>
            <p14:xfrm>
              <a:off x="4891015" y="3647916"/>
              <a:ext cx="707400" cy="366120"/>
            </p14:xfrm>
          </p:contentPart>
        </mc:Choice>
        <mc:Fallback xmlns="">
          <p:pic>
            <p:nvPicPr>
              <p:cNvPr id="323" name="インク 323">
                <a:extLst>
                  <a:ext uri="{FF2B5EF4-FFF2-40B4-BE49-F238E27FC236}">
                    <a16:creationId xmlns:a16="http://schemas.microsoft.com/office/drawing/2014/main" id="{42A91A18-4443-5948-9FC2-F50559E754C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75543" y="3632436"/>
                <a:ext cx="737984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6" name="インク 346">
                <a:extLst>
                  <a:ext uri="{FF2B5EF4-FFF2-40B4-BE49-F238E27FC236}">
                    <a16:creationId xmlns:a16="http://schemas.microsoft.com/office/drawing/2014/main" id="{B55A0741-7416-364F-ADE7-CCE206AE7289}"/>
                  </a:ext>
                </a:extLst>
              </p14:cNvPr>
              <p14:cNvContentPartPr/>
              <p14:nvPr/>
            </p14:nvContentPartPr>
            <p14:xfrm>
              <a:off x="6221215" y="3414636"/>
              <a:ext cx="836640" cy="450720"/>
            </p14:xfrm>
          </p:contentPart>
        </mc:Choice>
        <mc:Fallback xmlns="">
          <p:pic>
            <p:nvPicPr>
              <p:cNvPr id="346" name="インク 346">
                <a:extLst>
                  <a:ext uri="{FF2B5EF4-FFF2-40B4-BE49-F238E27FC236}">
                    <a16:creationId xmlns:a16="http://schemas.microsoft.com/office/drawing/2014/main" id="{B55A0741-7416-364F-ADE7-CCE206AE728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05735" y="3399144"/>
                <a:ext cx="867240" cy="48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3" name="インク 353">
                <a:extLst>
                  <a:ext uri="{FF2B5EF4-FFF2-40B4-BE49-F238E27FC236}">
                    <a16:creationId xmlns:a16="http://schemas.microsoft.com/office/drawing/2014/main" id="{D7FF06FB-5604-154E-833F-A9617DD4AD9D}"/>
                  </a:ext>
                </a:extLst>
              </p14:cNvPr>
              <p14:cNvContentPartPr/>
              <p14:nvPr/>
            </p14:nvContentPartPr>
            <p14:xfrm>
              <a:off x="7077295" y="3555756"/>
              <a:ext cx="574920" cy="236880"/>
            </p14:xfrm>
          </p:contentPart>
        </mc:Choice>
        <mc:Fallback xmlns="">
          <p:pic>
            <p:nvPicPr>
              <p:cNvPr id="353" name="インク 353">
                <a:extLst>
                  <a:ext uri="{FF2B5EF4-FFF2-40B4-BE49-F238E27FC236}">
                    <a16:creationId xmlns:a16="http://schemas.microsoft.com/office/drawing/2014/main" id="{D7FF06FB-5604-154E-833F-A9617DD4AD9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61825" y="3540276"/>
                <a:ext cx="605501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9" name="インク 360">
                <a:extLst>
                  <a:ext uri="{FF2B5EF4-FFF2-40B4-BE49-F238E27FC236}">
                    <a16:creationId xmlns:a16="http://schemas.microsoft.com/office/drawing/2014/main" id="{47E6EE59-7DE9-F04C-A654-915F1472058E}"/>
                  </a:ext>
                </a:extLst>
              </p14:cNvPr>
              <p14:cNvContentPartPr/>
              <p14:nvPr/>
            </p14:nvContentPartPr>
            <p14:xfrm>
              <a:off x="2284975" y="3949236"/>
              <a:ext cx="247320" cy="362160"/>
            </p14:xfrm>
          </p:contentPart>
        </mc:Choice>
        <mc:Fallback xmlns="">
          <p:pic>
            <p:nvPicPr>
              <p:cNvPr id="359" name="インク 360">
                <a:extLst>
                  <a:ext uri="{FF2B5EF4-FFF2-40B4-BE49-F238E27FC236}">
                    <a16:creationId xmlns:a16="http://schemas.microsoft.com/office/drawing/2014/main" id="{47E6EE59-7DE9-F04C-A654-915F1472058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69495" y="3933756"/>
                <a:ext cx="277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0" name="インク 361">
                <a:extLst>
                  <a:ext uri="{FF2B5EF4-FFF2-40B4-BE49-F238E27FC236}">
                    <a16:creationId xmlns:a16="http://schemas.microsoft.com/office/drawing/2014/main" id="{6C50BF8C-E81B-544F-9040-31A96D978952}"/>
                  </a:ext>
                </a:extLst>
              </p14:cNvPr>
              <p14:cNvContentPartPr/>
              <p14:nvPr/>
            </p14:nvContentPartPr>
            <p14:xfrm>
              <a:off x="968455" y="3929076"/>
              <a:ext cx="289440" cy="338040"/>
            </p14:xfrm>
          </p:contentPart>
        </mc:Choice>
        <mc:Fallback xmlns="">
          <p:pic>
            <p:nvPicPr>
              <p:cNvPr id="360" name="インク 361">
                <a:extLst>
                  <a:ext uri="{FF2B5EF4-FFF2-40B4-BE49-F238E27FC236}">
                    <a16:creationId xmlns:a16="http://schemas.microsoft.com/office/drawing/2014/main" id="{6C50BF8C-E81B-544F-9040-31A96D9789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2994" y="3913579"/>
                <a:ext cx="320002" cy="368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63" name="インク 362">
                <a:extLst>
                  <a:ext uri="{FF2B5EF4-FFF2-40B4-BE49-F238E27FC236}">
                    <a16:creationId xmlns:a16="http://schemas.microsoft.com/office/drawing/2014/main" id="{47CD01F5-8965-B640-AC5D-C987479F4621}"/>
                  </a:ext>
                </a:extLst>
              </p14:cNvPr>
              <p14:cNvContentPartPr/>
              <p14:nvPr/>
            </p14:nvContentPartPr>
            <p14:xfrm>
              <a:off x="7362775" y="4483836"/>
              <a:ext cx="8280" cy="120960"/>
            </p14:xfrm>
          </p:contentPart>
        </mc:Choice>
        <mc:Fallback xmlns="">
          <p:pic>
            <p:nvPicPr>
              <p:cNvPr id="363" name="インク 362">
                <a:extLst>
                  <a:ext uri="{FF2B5EF4-FFF2-40B4-BE49-F238E27FC236}">
                    <a16:creationId xmlns:a16="http://schemas.microsoft.com/office/drawing/2014/main" id="{47CD01F5-8965-B640-AC5D-C987479F462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42255" y="4463316"/>
                <a:ext cx="48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64" name="インク 363">
                <a:extLst>
                  <a:ext uri="{FF2B5EF4-FFF2-40B4-BE49-F238E27FC236}">
                    <a16:creationId xmlns:a16="http://schemas.microsoft.com/office/drawing/2014/main" id="{54F936B9-7B5E-504E-B744-EC0B6B7D9732}"/>
                  </a:ext>
                </a:extLst>
              </p14:cNvPr>
              <p14:cNvContentPartPr/>
              <p14:nvPr/>
            </p14:nvContentPartPr>
            <p14:xfrm>
              <a:off x="7346575" y="4367196"/>
              <a:ext cx="28440" cy="317880"/>
            </p14:xfrm>
          </p:contentPart>
        </mc:Choice>
        <mc:Fallback xmlns="">
          <p:pic>
            <p:nvPicPr>
              <p:cNvPr id="364" name="インク 363">
                <a:extLst>
                  <a:ext uri="{FF2B5EF4-FFF2-40B4-BE49-F238E27FC236}">
                    <a16:creationId xmlns:a16="http://schemas.microsoft.com/office/drawing/2014/main" id="{54F936B9-7B5E-504E-B744-EC0B6B7D97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26311" y="4346676"/>
                <a:ext cx="68612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65" name="インク 364">
                <a:extLst>
                  <a:ext uri="{FF2B5EF4-FFF2-40B4-BE49-F238E27FC236}">
                    <a16:creationId xmlns:a16="http://schemas.microsoft.com/office/drawing/2014/main" id="{AE73D880-A8D8-4542-937F-E266C74182E7}"/>
                  </a:ext>
                </a:extLst>
              </p14:cNvPr>
              <p14:cNvContentPartPr/>
              <p14:nvPr/>
            </p14:nvContentPartPr>
            <p14:xfrm>
              <a:off x="6691375" y="1208196"/>
              <a:ext cx="24480" cy="12240"/>
            </p14:xfrm>
          </p:contentPart>
        </mc:Choice>
        <mc:Fallback xmlns="">
          <p:pic>
            <p:nvPicPr>
              <p:cNvPr id="365" name="インク 364">
                <a:extLst>
                  <a:ext uri="{FF2B5EF4-FFF2-40B4-BE49-F238E27FC236}">
                    <a16:creationId xmlns:a16="http://schemas.microsoft.com/office/drawing/2014/main" id="{AE73D880-A8D8-4542-937F-E266C74182E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70855" y="1187676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68" name="インク 367">
                <a:extLst>
                  <a:ext uri="{FF2B5EF4-FFF2-40B4-BE49-F238E27FC236}">
                    <a16:creationId xmlns:a16="http://schemas.microsoft.com/office/drawing/2014/main" id="{1B61F756-BC0A-B14F-B533-0D0DB052E196}"/>
                  </a:ext>
                </a:extLst>
              </p14:cNvPr>
              <p14:cNvContentPartPr/>
              <p14:nvPr/>
            </p14:nvContentPartPr>
            <p14:xfrm>
              <a:off x="6622975" y="2433996"/>
              <a:ext cx="48600" cy="360"/>
            </p14:xfrm>
          </p:contentPart>
        </mc:Choice>
        <mc:Fallback xmlns="">
          <p:pic>
            <p:nvPicPr>
              <p:cNvPr id="368" name="インク 367">
                <a:extLst>
                  <a:ext uri="{FF2B5EF4-FFF2-40B4-BE49-F238E27FC236}">
                    <a16:creationId xmlns:a16="http://schemas.microsoft.com/office/drawing/2014/main" id="{1B61F756-BC0A-B14F-B533-0D0DB052E1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07495" y="2418516"/>
                <a:ext cx="79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69" name="インク 368">
                <a:extLst>
                  <a:ext uri="{FF2B5EF4-FFF2-40B4-BE49-F238E27FC236}">
                    <a16:creationId xmlns:a16="http://schemas.microsoft.com/office/drawing/2014/main" id="{494E3A0B-C16E-7446-9777-723B2FDD5726}"/>
                  </a:ext>
                </a:extLst>
              </p14:cNvPr>
              <p14:cNvContentPartPr/>
              <p14:nvPr/>
            </p14:nvContentPartPr>
            <p14:xfrm>
              <a:off x="6679855" y="2827836"/>
              <a:ext cx="20160" cy="8280"/>
            </p14:xfrm>
          </p:contentPart>
        </mc:Choice>
        <mc:Fallback xmlns="">
          <p:pic>
            <p:nvPicPr>
              <p:cNvPr id="369" name="インク 368">
                <a:extLst>
                  <a:ext uri="{FF2B5EF4-FFF2-40B4-BE49-F238E27FC236}">
                    <a16:creationId xmlns:a16="http://schemas.microsoft.com/office/drawing/2014/main" id="{494E3A0B-C16E-7446-9777-723B2FDD572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59335" y="2807316"/>
                <a:ext cx="60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70" name="インク 369">
                <a:extLst>
                  <a:ext uri="{FF2B5EF4-FFF2-40B4-BE49-F238E27FC236}">
                    <a16:creationId xmlns:a16="http://schemas.microsoft.com/office/drawing/2014/main" id="{02A2DA15-C617-184E-90DE-E303918D8990}"/>
                  </a:ext>
                </a:extLst>
              </p14:cNvPr>
              <p14:cNvContentPartPr/>
              <p14:nvPr/>
            </p14:nvContentPartPr>
            <p14:xfrm>
              <a:off x="6767695" y="3402756"/>
              <a:ext cx="20520" cy="20520"/>
            </p14:xfrm>
          </p:contentPart>
        </mc:Choice>
        <mc:Fallback xmlns="">
          <p:pic>
            <p:nvPicPr>
              <p:cNvPr id="370" name="インク 369">
                <a:extLst>
                  <a:ext uri="{FF2B5EF4-FFF2-40B4-BE49-F238E27FC236}">
                    <a16:creationId xmlns:a16="http://schemas.microsoft.com/office/drawing/2014/main" id="{02A2DA15-C617-184E-90DE-E303918D899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52215" y="3387276"/>
                <a:ext cx="51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71" name="インク 370">
                <a:extLst>
                  <a:ext uri="{FF2B5EF4-FFF2-40B4-BE49-F238E27FC236}">
                    <a16:creationId xmlns:a16="http://schemas.microsoft.com/office/drawing/2014/main" id="{D2516D4D-9494-4F43-B372-697B1FCB7E4F}"/>
                  </a:ext>
                </a:extLst>
              </p14:cNvPr>
              <p14:cNvContentPartPr/>
              <p14:nvPr/>
            </p14:nvContentPartPr>
            <p14:xfrm>
              <a:off x="6804415" y="4057596"/>
              <a:ext cx="39960" cy="28440"/>
            </p14:xfrm>
          </p:contentPart>
        </mc:Choice>
        <mc:Fallback xmlns="">
          <p:pic>
            <p:nvPicPr>
              <p:cNvPr id="371" name="インク 370">
                <a:extLst>
                  <a:ext uri="{FF2B5EF4-FFF2-40B4-BE49-F238E27FC236}">
                    <a16:creationId xmlns:a16="http://schemas.microsoft.com/office/drawing/2014/main" id="{D2516D4D-9494-4F43-B372-697B1FCB7E4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84078" y="4037076"/>
                <a:ext cx="80277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72" name="インク 371">
                <a:extLst>
                  <a:ext uri="{FF2B5EF4-FFF2-40B4-BE49-F238E27FC236}">
                    <a16:creationId xmlns:a16="http://schemas.microsoft.com/office/drawing/2014/main" id="{454C5979-0CF5-0441-B774-D9D84D1989FE}"/>
                  </a:ext>
                </a:extLst>
              </p14:cNvPr>
              <p14:cNvContentPartPr/>
              <p14:nvPr/>
            </p14:nvContentPartPr>
            <p14:xfrm>
              <a:off x="6832135" y="4515876"/>
              <a:ext cx="16560" cy="36360"/>
            </p14:xfrm>
          </p:contentPart>
        </mc:Choice>
        <mc:Fallback xmlns="">
          <p:pic>
            <p:nvPicPr>
              <p:cNvPr id="372" name="インク 371">
                <a:extLst>
                  <a:ext uri="{FF2B5EF4-FFF2-40B4-BE49-F238E27FC236}">
                    <a16:creationId xmlns:a16="http://schemas.microsoft.com/office/drawing/2014/main" id="{454C5979-0CF5-0441-B774-D9D84D1989F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11615" y="4495557"/>
                <a:ext cx="57240" cy="76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73" name="インク 372">
                <a:extLst>
                  <a:ext uri="{FF2B5EF4-FFF2-40B4-BE49-F238E27FC236}">
                    <a16:creationId xmlns:a16="http://schemas.microsoft.com/office/drawing/2014/main" id="{66EBFB0B-7A1C-594A-8CAC-06D4B02D96D0}"/>
                  </a:ext>
                </a:extLst>
              </p14:cNvPr>
              <p14:cNvContentPartPr/>
              <p14:nvPr/>
            </p14:nvContentPartPr>
            <p14:xfrm>
              <a:off x="6900535" y="5114556"/>
              <a:ext cx="16560" cy="16560"/>
            </p14:xfrm>
          </p:contentPart>
        </mc:Choice>
        <mc:Fallback xmlns="">
          <p:pic>
            <p:nvPicPr>
              <p:cNvPr id="373" name="インク 372">
                <a:extLst>
                  <a:ext uri="{FF2B5EF4-FFF2-40B4-BE49-F238E27FC236}">
                    <a16:creationId xmlns:a16="http://schemas.microsoft.com/office/drawing/2014/main" id="{66EBFB0B-7A1C-594A-8CAC-06D4B02D96D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80015" y="5094036"/>
                <a:ext cx="57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4" name="インク 373">
                <a:extLst>
                  <a:ext uri="{FF2B5EF4-FFF2-40B4-BE49-F238E27FC236}">
                    <a16:creationId xmlns:a16="http://schemas.microsoft.com/office/drawing/2014/main" id="{AE164ECA-F840-9F4E-B90D-651CAB472A5D}"/>
                  </a:ext>
                </a:extLst>
              </p14:cNvPr>
              <p14:cNvContentPartPr/>
              <p14:nvPr/>
            </p14:nvContentPartPr>
            <p14:xfrm>
              <a:off x="6466375" y="4515876"/>
              <a:ext cx="860400" cy="44640"/>
            </p14:xfrm>
          </p:contentPart>
        </mc:Choice>
        <mc:Fallback xmlns="">
          <p:pic>
            <p:nvPicPr>
              <p:cNvPr id="374" name="インク 373">
                <a:extLst>
                  <a:ext uri="{FF2B5EF4-FFF2-40B4-BE49-F238E27FC236}">
                    <a16:creationId xmlns:a16="http://schemas.microsoft.com/office/drawing/2014/main" id="{AE164ECA-F840-9F4E-B90D-651CAB472A5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50901" y="4500396"/>
                <a:ext cx="890987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93" name="インク 393">
                <a:extLst>
                  <a:ext uri="{FF2B5EF4-FFF2-40B4-BE49-F238E27FC236}">
                    <a16:creationId xmlns:a16="http://schemas.microsoft.com/office/drawing/2014/main" id="{DBA9CE30-C7C3-8948-95E8-315B68809610}"/>
                  </a:ext>
                </a:extLst>
              </p14:cNvPr>
              <p14:cNvContentPartPr/>
              <p14:nvPr/>
            </p14:nvContentPartPr>
            <p14:xfrm>
              <a:off x="7732495" y="4230396"/>
              <a:ext cx="1117440" cy="410040"/>
            </p14:xfrm>
          </p:contentPart>
        </mc:Choice>
        <mc:Fallback xmlns="">
          <p:pic>
            <p:nvPicPr>
              <p:cNvPr id="393" name="インク 393">
                <a:extLst>
                  <a:ext uri="{FF2B5EF4-FFF2-40B4-BE49-F238E27FC236}">
                    <a16:creationId xmlns:a16="http://schemas.microsoft.com/office/drawing/2014/main" id="{DBA9CE30-C7C3-8948-95E8-315B6880961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17020" y="4214902"/>
                <a:ext cx="1148030" cy="44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99" name="インク 400">
                <a:extLst>
                  <a:ext uri="{FF2B5EF4-FFF2-40B4-BE49-F238E27FC236}">
                    <a16:creationId xmlns:a16="http://schemas.microsoft.com/office/drawing/2014/main" id="{7EEF8FC5-CAAE-4A4A-894A-10DEE2889E03}"/>
                  </a:ext>
                </a:extLst>
              </p14:cNvPr>
              <p14:cNvContentPartPr/>
              <p14:nvPr/>
            </p14:nvContentPartPr>
            <p14:xfrm>
              <a:off x="2270575" y="4650156"/>
              <a:ext cx="229320" cy="284040"/>
            </p14:xfrm>
          </p:contentPart>
        </mc:Choice>
        <mc:Fallback xmlns="">
          <p:pic>
            <p:nvPicPr>
              <p:cNvPr id="399" name="インク 400">
                <a:extLst>
                  <a:ext uri="{FF2B5EF4-FFF2-40B4-BE49-F238E27FC236}">
                    <a16:creationId xmlns:a16="http://schemas.microsoft.com/office/drawing/2014/main" id="{7EEF8FC5-CAAE-4A4A-894A-10DEE2889E0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55119" y="4634676"/>
                <a:ext cx="259872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00" name="インク 401">
                <a:extLst>
                  <a:ext uri="{FF2B5EF4-FFF2-40B4-BE49-F238E27FC236}">
                    <a16:creationId xmlns:a16="http://schemas.microsoft.com/office/drawing/2014/main" id="{29ADAE11-4A73-BB4F-B509-57CA4AFFF483}"/>
                  </a:ext>
                </a:extLst>
              </p14:cNvPr>
              <p14:cNvContentPartPr/>
              <p14:nvPr/>
            </p14:nvContentPartPr>
            <p14:xfrm>
              <a:off x="984295" y="4628556"/>
              <a:ext cx="249480" cy="321480"/>
            </p14:xfrm>
          </p:contentPart>
        </mc:Choice>
        <mc:Fallback xmlns="">
          <p:pic>
            <p:nvPicPr>
              <p:cNvPr id="400" name="インク 401">
                <a:extLst>
                  <a:ext uri="{FF2B5EF4-FFF2-40B4-BE49-F238E27FC236}">
                    <a16:creationId xmlns:a16="http://schemas.microsoft.com/office/drawing/2014/main" id="{29ADAE11-4A73-BB4F-B509-57CA4AFFF48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8815" y="4613093"/>
                <a:ext cx="280080" cy="352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04" name="インク 403">
                <a:extLst>
                  <a:ext uri="{FF2B5EF4-FFF2-40B4-BE49-F238E27FC236}">
                    <a16:creationId xmlns:a16="http://schemas.microsoft.com/office/drawing/2014/main" id="{25926662-8A86-844A-82A6-51F4A83EBD40}"/>
                  </a:ext>
                </a:extLst>
              </p14:cNvPr>
              <p14:cNvContentPartPr/>
              <p14:nvPr/>
            </p14:nvContentPartPr>
            <p14:xfrm>
              <a:off x="1659655" y="-206604"/>
              <a:ext cx="68760" cy="64800"/>
            </p14:xfrm>
          </p:contentPart>
        </mc:Choice>
        <mc:Fallback xmlns="">
          <p:pic>
            <p:nvPicPr>
              <p:cNvPr id="404" name="インク 403">
                <a:extLst>
                  <a:ext uri="{FF2B5EF4-FFF2-40B4-BE49-F238E27FC236}">
                    <a16:creationId xmlns:a16="http://schemas.microsoft.com/office/drawing/2014/main" id="{25926662-8A86-844A-82A6-51F4A83EBD4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44094" y="-222084"/>
                <a:ext cx="99521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07" name="インク 407">
                <a:extLst>
                  <a:ext uri="{FF2B5EF4-FFF2-40B4-BE49-F238E27FC236}">
                    <a16:creationId xmlns:a16="http://schemas.microsoft.com/office/drawing/2014/main" id="{2DA1F8D5-C315-F942-ADA0-F20B3D79EE08}"/>
                  </a:ext>
                </a:extLst>
              </p14:cNvPr>
              <p14:cNvContentPartPr/>
              <p14:nvPr/>
            </p14:nvContentPartPr>
            <p14:xfrm>
              <a:off x="2684575" y="4476996"/>
              <a:ext cx="526680" cy="241560"/>
            </p14:xfrm>
          </p:contentPart>
        </mc:Choice>
        <mc:Fallback xmlns="">
          <p:pic>
            <p:nvPicPr>
              <p:cNvPr id="407" name="インク 407">
                <a:extLst>
                  <a:ext uri="{FF2B5EF4-FFF2-40B4-BE49-F238E27FC236}">
                    <a16:creationId xmlns:a16="http://schemas.microsoft.com/office/drawing/2014/main" id="{2DA1F8D5-C315-F942-ADA0-F20B3D79EE0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69106" y="4461516"/>
                <a:ext cx="557259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09" name="インク 408">
                <a:extLst>
                  <a:ext uri="{FF2B5EF4-FFF2-40B4-BE49-F238E27FC236}">
                    <a16:creationId xmlns:a16="http://schemas.microsoft.com/office/drawing/2014/main" id="{74598305-8488-B34D-BB7B-9C2302EA8F89}"/>
                  </a:ext>
                </a:extLst>
              </p14:cNvPr>
              <p14:cNvContentPartPr/>
              <p14:nvPr/>
            </p14:nvContentPartPr>
            <p14:xfrm>
              <a:off x="8025895" y="3291516"/>
              <a:ext cx="100800" cy="1085400"/>
            </p14:xfrm>
          </p:contentPart>
        </mc:Choice>
        <mc:Fallback xmlns="">
          <p:pic>
            <p:nvPicPr>
              <p:cNvPr id="409" name="インク 408">
                <a:extLst>
                  <a:ext uri="{FF2B5EF4-FFF2-40B4-BE49-F238E27FC236}">
                    <a16:creationId xmlns:a16="http://schemas.microsoft.com/office/drawing/2014/main" id="{74598305-8488-B34D-BB7B-9C2302EA8F8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10415" y="3276036"/>
                <a:ext cx="13140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35" name="インク 435">
                <a:extLst>
                  <a:ext uri="{FF2B5EF4-FFF2-40B4-BE49-F238E27FC236}">
                    <a16:creationId xmlns:a16="http://schemas.microsoft.com/office/drawing/2014/main" id="{D1863097-F606-B54E-9CE9-F08679F838A1}"/>
                  </a:ext>
                </a:extLst>
              </p14:cNvPr>
              <p14:cNvContentPartPr/>
              <p14:nvPr/>
            </p14:nvContentPartPr>
            <p14:xfrm>
              <a:off x="7045255" y="2098116"/>
              <a:ext cx="1699920" cy="803880"/>
            </p14:xfrm>
          </p:contentPart>
        </mc:Choice>
        <mc:Fallback xmlns="">
          <p:pic>
            <p:nvPicPr>
              <p:cNvPr id="435" name="インク 435">
                <a:extLst>
                  <a:ext uri="{FF2B5EF4-FFF2-40B4-BE49-F238E27FC236}">
                    <a16:creationId xmlns:a16="http://schemas.microsoft.com/office/drawing/2014/main" id="{D1863097-F606-B54E-9CE9-F08679F838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29778" y="2082629"/>
                <a:ext cx="1730514" cy="83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55" name="インク 455">
                <a:extLst>
                  <a:ext uri="{FF2B5EF4-FFF2-40B4-BE49-F238E27FC236}">
                    <a16:creationId xmlns:a16="http://schemas.microsoft.com/office/drawing/2014/main" id="{382FAD58-FB69-0445-97C6-EBFCC1CC5AEE}"/>
                  </a:ext>
                </a:extLst>
              </p14:cNvPr>
              <p14:cNvContentPartPr/>
              <p14:nvPr/>
            </p14:nvContentPartPr>
            <p14:xfrm>
              <a:off x="6197095" y="1595196"/>
              <a:ext cx="1274400" cy="551160"/>
            </p14:xfrm>
          </p:contentPart>
        </mc:Choice>
        <mc:Fallback xmlns="">
          <p:pic>
            <p:nvPicPr>
              <p:cNvPr id="455" name="インク 455">
                <a:extLst>
                  <a:ext uri="{FF2B5EF4-FFF2-40B4-BE49-F238E27FC236}">
                    <a16:creationId xmlns:a16="http://schemas.microsoft.com/office/drawing/2014/main" id="{382FAD58-FB69-0445-97C6-EBFCC1CC5AE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81611" y="1579706"/>
                <a:ext cx="1305009" cy="58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85" name="インク 485">
                <a:extLst>
                  <a:ext uri="{FF2B5EF4-FFF2-40B4-BE49-F238E27FC236}">
                    <a16:creationId xmlns:a16="http://schemas.microsoft.com/office/drawing/2014/main" id="{449EEE5F-9644-6B41-BA49-D2C2276A4655}"/>
                  </a:ext>
                </a:extLst>
              </p14:cNvPr>
              <p14:cNvContentPartPr/>
              <p14:nvPr/>
            </p14:nvContentPartPr>
            <p14:xfrm>
              <a:off x="5683015" y="3034116"/>
              <a:ext cx="880200" cy="350280"/>
            </p14:xfrm>
          </p:contentPart>
        </mc:Choice>
        <mc:Fallback xmlns="">
          <p:pic>
            <p:nvPicPr>
              <p:cNvPr id="485" name="インク 485">
                <a:extLst>
                  <a:ext uri="{FF2B5EF4-FFF2-40B4-BE49-F238E27FC236}">
                    <a16:creationId xmlns:a16="http://schemas.microsoft.com/office/drawing/2014/main" id="{449EEE5F-9644-6B41-BA49-D2C2276A465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67529" y="3018620"/>
                <a:ext cx="910813" cy="380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14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69">
            <a:extLst>
              <a:ext uri="{FF2B5EF4-FFF2-40B4-BE49-F238E27FC236}">
                <a16:creationId xmlns:a16="http://schemas.microsoft.com/office/drawing/2014/main" id="{A86F5271-200B-4F0D-9BC3-8934EEB7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fld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4578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5FC1216-1722-41C1-937E-9ECFE5688849}"/>
              </a:ext>
            </a:extLst>
          </p:cNvPr>
          <p:cNvSpPr/>
          <p:nvPr/>
        </p:nvSpPr>
        <p:spPr>
          <a:xfrm>
            <a:off x="137819" y="913792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HOME</a:t>
            </a:r>
          </a:p>
          <a:p>
            <a:pPr algn="ctr"/>
            <a:r>
              <a:rPr kumimoji="1" lang="ja-JP" altLang="en-US" sz="1200" dirty="0"/>
              <a:t>イベントバナー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●画面フロー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4D62EC0-4695-457C-870B-C0AB4A43D918}"/>
              </a:ext>
            </a:extLst>
          </p:cNvPr>
          <p:cNvSpPr/>
          <p:nvPr/>
        </p:nvSpPr>
        <p:spPr>
          <a:xfrm>
            <a:off x="5040898" y="3307689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イベント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詳細</a:t>
            </a:r>
            <a:r>
              <a:rPr kumimoji="1" lang="ja-JP" altLang="en-US" sz="800" dirty="0"/>
              <a:t>ウィンドウ</a:t>
            </a:r>
            <a:endParaRPr kumimoji="1" lang="ja-JP" altLang="en-US" sz="1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4499BBA-1F3E-4C7F-A4EA-6D8790C00AC9}"/>
              </a:ext>
            </a:extLst>
          </p:cNvPr>
          <p:cNvSpPr/>
          <p:nvPr/>
        </p:nvSpPr>
        <p:spPr>
          <a:xfrm>
            <a:off x="5028158" y="4517312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SHOP</a:t>
            </a:r>
          </a:p>
          <a:p>
            <a:pPr algn="ctr"/>
            <a:r>
              <a:rPr kumimoji="1" lang="ja-JP" altLang="en-US" sz="1400"/>
              <a:t>交換所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70CA62B-2EE6-4DC2-A4E7-B002E76DD9F8}"/>
              </a:ext>
            </a:extLst>
          </p:cNvPr>
          <p:cNvSpPr/>
          <p:nvPr/>
        </p:nvSpPr>
        <p:spPr>
          <a:xfrm>
            <a:off x="3693205" y="910263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イベント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クエスト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選択画面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DC687AD2-4056-4D14-9536-23210544AA86}"/>
              </a:ext>
            </a:extLst>
          </p:cNvPr>
          <p:cNvSpPr/>
          <p:nvPr/>
        </p:nvSpPr>
        <p:spPr>
          <a:xfrm>
            <a:off x="7127841" y="2171269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ゲーム</a:t>
            </a:r>
            <a:endParaRPr kumimoji="1" lang="en-US" altLang="ja-JP" sz="800" dirty="0"/>
          </a:p>
          <a:p>
            <a:pPr algn="ctr"/>
            <a:r>
              <a:rPr kumimoji="1" lang="ja-JP" altLang="en-US" sz="800" dirty="0"/>
              <a:t>オーバー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F1E4B351-5BCC-4658-B53E-63E7DD7F2556}"/>
              </a:ext>
            </a:extLst>
          </p:cNvPr>
          <p:cNvSpPr/>
          <p:nvPr/>
        </p:nvSpPr>
        <p:spPr>
          <a:xfrm>
            <a:off x="5048442" y="2079537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救援</a:t>
            </a:r>
            <a:endParaRPr lang="en-US" altLang="ja-JP" sz="1050" dirty="0"/>
          </a:p>
          <a:p>
            <a:pPr algn="ctr"/>
            <a:r>
              <a:rPr lang="ja-JP" altLang="en-US" sz="1050" dirty="0"/>
              <a:t>クエスト</a:t>
            </a:r>
            <a:r>
              <a:rPr lang="ja-JP" altLang="en-US" sz="900" dirty="0"/>
              <a:t>選択画面</a:t>
            </a:r>
            <a:endParaRPr kumimoji="1" lang="ja-JP" altLang="en-US" sz="1050" dirty="0"/>
          </a:p>
        </p:txBody>
      </p:sp>
      <p:cxnSp>
        <p:nvCxnSpPr>
          <p:cNvPr id="162" name="直線矢印コネクタ 161">
            <a:extLst>
              <a:ext uri="{FF2B5EF4-FFF2-40B4-BE49-F238E27FC236}">
                <a16:creationId xmlns:a16="http://schemas.microsoft.com/office/drawing/2014/main" id="{E8187E49-BBB8-43E0-B8B6-E6C02895FC52}"/>
              </a:ext>
            </a:extLst>
          </p:cNvPr>
          <p:cNvCxnSpPr>
            <a:cxnSpLocks/>
            <a:stCxn id="24" idx="3"/>
            <a:endCxn id="64" idx="1"/>
          </p:cNvCxnSpPr>
          <p:nvPr/>
        </p:nvCxnSpPr>
        <p:spPr>
          <a:xfrm>
            <a:off x="4431759" y="1389652"/>
            <a:ext cx="586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E72A4E0B-5AAE-4E2E-A980-A56D613A7D48}"/>
              </a:ext>
            </a:extLst>
          </p:cNvPr>
          <p:cNvCxnSpPr>
            <a:cxnSpLocks/>
            <a:stCxn id="118" idx="3"/>
            <a:endCxn id="24" idx="0"/>
          </p:cNvCxnSpPr>
          <p:nvPr/>
        </p:nvCxnSpPr>
        <p:spPr>
          <a:xfrm flipH="1" flipV="1">
            <a:off x="4062482" y="910263"/>
            <a:ext cx="3803913" cy="1740395"/>
          </a:xfrm>
          <a:prstGeom prst="bentConnector4">
            <a:avLst>
              <a:gd name="adj1" fmla="val -6010"/>
              <a:gd name="adj2" fmla="val 1131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7A3B9880-6CDC-4EC5-915C-255D38DD359A}"/>
              </a:ext>
            </a:extLst>
          </p:cNvPr>
          <p:cNvSpPr txBox="1"/>
          <p:nvPr/>
        </p:nvSpPr>
        <p:spPr>
          <a:xfrm>
            <a:off x="5007849" y="4211503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em100a</a:t>
            </a:r>
            <a:endParaRPr kumimoji="1" lang="ja-JP" altLang="en-US" sz="1200" dirty="0"/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DC9E577E-6A03-4DCF-9CC8-A07389D36515}"/>
              </a:ext>
            </a:extLst>
          </p:cNvPr>
          <p:cNvSpPr txBox="1"/>
          <p:nvPr/>
        </p:nvSpPr>
        <p:spPr>
          <a:xfrm>
            <a:off x="5015812" y="2996541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em101</a:t>
            </a:r>
            <a:endParaRPr kumimoji="1" lang="ja-JP" altLang="en-US" sz="1200" dirty="0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1951DE5C-B79C-46EF-B86A-A602C399AFB9}"/>
              </a:ext>
            </a:extLst>
          </p:cNvPr>
          <p:cNvSpPr/>
          <p:nvPr/>
        </p:nvSpPr>
        <p:spPr>
          <a:xfrm>
            <a:off x="6158662" y="902522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イベント</a:t>
            </a:r>
            <a:endParaRPr lang="en-US" altLang="ja-JP" sz="1050" dirty="0"/>
          </a:p>
          <a:p>
            <a:pPr algn="ctr"/>
            <a:r>
              <a:rPr kumimoji="1" lang="ja-JP" altLang="en-US" sz="1050" dirty="0"/>
              <a:t>クエスト</a:t>
            </a:r>
          </a:p>
        </p:txBody>
      </p: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6ED09089-90C5-4039-804E-C99E480451D8}"/>
              </a:ext>
            </a:extLst>
          </p:cNvPr>
          <p:cNvCxnSpPr>
            <a:cxnSpLocks/>
            <a:stCxn id="24" idx="3"/>
            <a:endCxn id="126" idx="1"/>
          </p:cNvCxnSpPr>
          <p:nvPr/>
        </p:nvCxnSpPr>
        <p:spPr>
          <a:xfrm>
            <a:off x="4431759" y="1389652"/>
            <a:ext cx="616683" cy="1169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8E4D9D-164B-4859-968E-30FB3023376E}"/>
              </a:ext>
            </a:extLst>
          </p:cNvPr>
          <p:cNvSpPr/>
          <p:nvPr/>
        </p:nvSpPr>
        <p:spPr>
          <a:xfrm>
            <a:off x="5018631" y="910263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部隊編成画面</a:t>
            </a: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C1665870-A318-4DC6-8737-8FED7C424E11}"/>
              </a:ext>
            </a:extLst>
          </p:cNvPr>
          <p:cNvSpPr/>
          <p:nvPr/>
        </p:nvSpPr>
        <p:spPr>
          <a:xfrm>
            <a:off x="1076314" y="910264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イベント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詳細</a:t>
            </a:r>
            <a:r>
              <a:rPr kumimoji="1" lang="ja-JP" altLang="en-US" sz="800" dirty="0"/>
              <a:t>ウィンドウ</a:t>
            </a:r>
            <a:endParaRPr kumimoji="1" lang="ja-JP" altLang="en-US" sz="1400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7D6A17F-8766-4005-95EE-5857FB777991}"/>
              </a:ext>
            </a:extLst>
          </p:cNvPr>
          <p:cNvSpPr txBox="1"/>
          <p:nvPr/>
        </p:nvSpPr>
        <p:spPr>
          <a:xfrm>
            <a:off x="1124973" y="1820215"/>
            <a:ext cx="85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em100a</a:t>
            </a:r>
          </a:p>
          <a:p>
            <a:r>
              <a:rPr kumimoji="1" lang="en-US" altLang="ja-JP" sz="800" dirty="0"/>
              <a:t>※</a:t>
            </a:r>
            <a:r>
              <a:rPr kumimoji="1" lang="ja-JP" altLang="en-US" sz="800" dirty="0"/>
              <a:t>初回遷移</a:t>
            </a:r>
            <a:endParaRPr kumimoji="1" lang="ja-JP" altLang="en-US" sz="1200" dirty="0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943D9A2-10EB-4785-9354-FF13DC14C3AF}"/>
              </a:ext>
            </a:extLst>
          </p:cNvPr>
          <p:cNvCxnSpPr>
            <a:cxnSpLocks/>
            <a:stCxn id="64" idx="3"/>
            <a:endCxn id="170" idx="1"/>
          </p:cNvCxnSpPr>
          <p:nvPr/>
        </p:nvCxnSpPr>
        <p:spPr>
          <a:xfrm flipV="1">
            <a:off x="5757185" y="1381911"/>
            <a:ext cx="401477" cy="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154B03D-A85C-4526-9C1F-DCE4436E6C79}"/>
              </a:ext>
            </a:extLst>
          </p:cNvPr>
          <p:cNvSpPr/>
          <p:nvPr/>
        </p:nvSpPr>
        <p:spPr>
          <a:xfrm>
            <a:off x="7138061" y="910710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リザルト</a:t>
            </a:r>
            <a:endParaRPr kumimoji="1" lang="ja-JP" altLang="en-US" sz="1050" dirty="0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3A2C4007-1F7A-4973-B084-879E80ACAD02}"/>
              </a:ext>
            </a:extLst>
          </p:cNvPr>
          <p:cNvCxnSpPr>
            <a:cxnSpLocks/>
            <a:stCxn id="170" idx="3"/>
            <a:endCxn id="58" idx="1"/>
          </p:cNvCxnSpPr>
          <p:nvPr/>
        </p:nvCxnSpPr>
        <p:spPr>
          <a:xfrm>
            <a:off x="6897216" y="1381911"/>
            <a:ext cx="240845" cy="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コネクタ: カギ線 76">
            <a:extLst>
              <a:ext uri="{FF2B5EF4-FFF2-40B4-BE49-F238E27FC236}">
                <a16:creationId xmlns:a16="http://schemas.microsoft.com/office/drawing/2014/main" id="{ED1DBB07-BB90-42ED-B818-DB6C04161276}"/>
              </a:ext>
            </a:extLst>
          </p:cNvPr>
          <p:cNvCxnSpPr>
            <a:cxnSpLocks/>
            <a:stCxn id="170" idx="3"/>
            <a:endCxn id="118" idx="1"/>
          </p:cNvCxnSpPr>
          <p:nvPr/>
        </p:nvCxnSpPr>
        <p:spPr>
          <a:xfrm>
            <a:off x="6897216" y="1381911"/>
            <a:ext cx="230625" cy="12687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コネクタ: カギ線 89">
            <a:extLst>
              <a:ext uri="{FF2B5EF4-FFF2-40B4-BE49-F238E27FC236}">
                <a16:creationId xmlns:a16="http://schemas.microsoft.com/office/drawing/2014/main" id="{93C8B5E9-5E51-48BC-B51B-CA21DBD1558E}"/>
              </a:ext>
            </a:extLst>
          </p:cNvPr>
          <p:cNvCxnSpPr>
            <a:cxnSpLocks/>
            <a:stCxn id="151" idx="3"/>
            <a:endCxn id="24" idx="0"/>
          </p:cNvCxnSpPr>
          <p:nvPr/>
        </p:nvCxnSpPr>
        <p:spPr>
          <a:xfrm flipH="1" flipV="1">
            <a:off x="4062482" y="910263"/>
            <a:ext cx="3803913" cy="4280640"/>
          </a:xfrm>
          <a:prstGeom prst="bentConnector4">
            <a:avLst>
              <a:gd name="adj1" fmla="val -6010"/>
              <a:gd name="adj2" fmla="val 1053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E081AF26-0544-4106-B4E6-F621D7ADFB80}"/>
              </a:ext>
            </a:extLst>
          </p:cNvPr>
          <p:cNvSpPr/>
          <p:nvPr/>
        </p:nvSpPr>
        <p:spPr>
          <a:xfrm>
            <a:off x="7127841" y="4711514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/>
              <a:t>救援要請</a:t>
            </a:r>
            <a:endParaRPr kumimoji="1" lang="en-US" altLang="ja-JP" sz="1050" b="1" dirty="0"/>
          </a:p>
          <a:p>
            <a:pPr algn="ctr"/>
            <a:r>
              <a:rPr kumimoji="1" lang="ja-JP" altLang="en-US" sz="800" b="1" dirty="0"/>
              <a:t>ウィンドウ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5AC37409-D480-4327-BC9E-B05022C48E1E}"/>
              </a:ext>
            </a:extLst>
          </p:cNvPr>
          <p:cNvSpPr txBox="1"/>
          <p:nvPr/>
        </p:nvSpPr>
        <p:spPr>
          <a:xfrm>
            <a:off x="7079577" y="5670291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em101a</a:t>
            </a:r>
            <a:endParaRPr kumimoji="1" lang="ja-JP" altLang="en-US" sz="1200" dirty="0"/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7762B723-0AFD-4237-B414-4D3B3950DA67}"/>
              </a:ext>
            </a:extLst>
          </p:cNvPr>
          <p:cNvCxnSpPr>
            <a:cxnSpLocks/>
            <a:stCxn id="64" idx="3"/>
            <a:endCxn id="186" idx="1"/>
          </p:cNvCxnSpPr>
          <p:nvPr/>
        </p:nvCxnSpPr>
        <p:spPr>
          <a:xfrm>
            <a:off x="5757185" y="1389652"/>
            <a:ext cx="402675" cy="2481417"/>
          </a:xfrm>
          <a:prstGeom prst="bentConnector3">
            <a:avLst>
              <a:gd name="adj1" fmla="val 68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41D00F36-D2E4-42CA-8ED9-3457E0DA3037}"/>
              </a:ext>
            </a:extLst>
          </p:cNvPr>
          <p:cNvSpPr/>
          <p:nvPr/>
        </p:nvSpPr>
        <p:spPr>
          <a:xfrm>
            <a:off x="6159860" y="3391680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大怪獣問討伐</a:t>
            </a:r>
            <a:endParaRPr lang="en-US" altLang="ja-JP" sz="1050" dirty="0"/>
          </a:p>
          <a:p>
            <a:pPr algn="ctr"/>
            <a:r>
              <a:rPr lang="ja-JP" altLang="en-US" sz="1050" dirty="0"/>
              <a:t>バトル</a:t>
            </a:r>
            <a:endParaRPr kumimoji="1" lang="ja-JP" altLang="en-US" sz="1050" dirty="0"/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114A445D-6888-4ED5-99CC-A849B7036F88}"/>
              </a:ext>
            </a:extLst>
          </p:cNvPr>
          <p:cNvSpPr/>
          <p:nvPr/>
        </p:nvSpPr>
        <p:spPr>
          <a:xfrm>
            <a:off x="7127841" y="3399420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大怪獣</a:t>
            </a:r>
            <a:endParaRPr lang="en-US" altLang="ja-JP" sz="1050" dirty="0"/>
          </a:p>
          <a:p>
            <a:pPr algn="ctr"/>
            <a:r>
              <a:rPr lang="ja-JP" altLang="en-US" sz="1050" dirty="0"/>
              <a:t>リザルト</a:t>
            </a:r>
            <a:endParaRPr kumimoji="1" lang="ja-JP" altLang="en-US" sz="1050" dirty="0"/>
          </a:p>
        </p:txBody>
      </p:sp>
      <p:cxnSp>
        <p:nvCxnSpPr>
          <p:cNvPr id="212" name="コネクタ: カギ線 211">
            <a:extLst>
              <a:ext uri="{FF2B5EF4-FFF2-40B4-BE49-F238E27FC236}">
                <a16:creationId xmlns:a16="http://schemas.microsoft.com/office/drawing/2014/main" id="{7D65A254-2557-4F24-A4A6-8F33059B24E0}"/>
              </a:ext>
            </a:extLst>
          </p:cNvPr>
          <p:cNvCxnSpPr>
            <a:cxnSpLocks/>
            <a:stCxn id="126" idx="3"/>
            <a:endCxn id="64" idx="2"/>
          </p:cNvCxnSpPr>
          <p:nvPr/>
        </p:nvCxnSpPr>
        <p:spPr>
          <a:xfrm flipH="1" flipV="1">
            <a:off x="5387908" y="1869040"/>
            <a:ext cx="399088" cy="689886"/>
          </a:xfrm>
          <a:prstGeom prst="bentConnector4">
            <a:avLst>
              <a:gd name="adj1" fmla="val -28641"/>
              <a:gd name="adj2" fmla="val 84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コネクタ: カギ線 255">
            <a:extLst>
              <a:ext uri="{FF2B5EF4-FFF2-40B4-BE49-F238E27FC236}">
                <a16:creationId xmlns:a16="http://schemas.microsoft.com/office/drawing/2014/main" id="{C50E9341-CC02-4BFD-BA67-24319591AD19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 flipV="1">
            <a:off x="876373" y="1389653"/>
            <a:ext cx="199941" cy="35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B4DC45FD-DA14-4795-B4AD-F46216AB2063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4431759" y="1389652"/>
            <a:ext cx="596399" cy="3607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コネクタ: カギ線 326">
            <a:extLst>
              <a:ext uri="{FF2B5EF4-FFF2-40B4-BE49-F238E27FC236}">
                <a16:creationId xmlns:a16="http://schemas.microsoft.com/office/drawing/2014/main" id="{08FE5991-56DB-45F2-B38B-69415FB9024F}"/>
              </a:ext>
            </a:extLst>
          </p:cNvPr>
          <p:cNvCxnSpPr>
            <a:cxnSpLocks/>
            <a:stCxn id="24" idx="3"/>
            <a:endCxn id="126" idx="1"/>
          </p:cNvCxnSpPr>
          <p:nvPr/>
        </p:nvCxnSpPr>
        <p:spPr>
          <a:xfrm>
            <a:off x="4431759" y="1389652"/>
            <a:ext cx="616683" cy="1169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コネクタ: カギ線 400">
            <a:extLst>
              <a:ext uri="{FF2B5EF4-FFF2-40B4-BE49-F238E27FC236}">
                <a16:creationId xmlns:a16="http://schemas.microsoft.com/office/drawing/2014/main" id="{C2CB8E79-94FB-4F3F-A62B-B076D9AC023E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4431759" y="1389652"/>
            <a:ext cx="609139" cy="2397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正方形/長方形 430">
            <a:extLst>
              <a:ext uri="{FF2B5EF4-FFF2-40B4-BE49-F238E27FC236}">
                <a16:creationId xmlns:a16="http://schemas.microsoft.com/office/drawing/2014/main" id="{6EB0D78C-36BD-4B2F-B816-BF538EB5CCAD}"/>
              </a:ext>
            </a:extLst>
          </p:cNvPr>
          <p:cNvSpPr/>
          <p:nvPr/>
        </p:nvSpPr>
        <p:spPr>
          <a:xfrm>
            <a:off x="1934246" y="910264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/>
              <a:t>討伐済み報酬確認</a:t>
            </a:r>
            <a:r>
              <a:rPr kumimoji="1" lang="ja-JP" altLang="en-US" sz="800" dirty="0"/>
              <a:t>ウィンドウ</a:t>
            </a:r>
            <a:endParaRPr kumimoji="1" lang="ja-JP" altLang="en-US" sz="1400" dirty="0"/>
          </a:p>
        </p:txBody>
      </p: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A58232E3-FDC3-49ED-909B-2FC5BD28862A}"/>
              </a:ext>
            </a:extLst>
          </p:cNvPr>
          <p:cNvSpPr txBox="1"/>
          <p:nvPr/>
        </p:nvSpPr>
        <p:spPr>
          <a:xfrm>
            <a:off x="1925619" y="1820215"/>
            <a:ext cx="932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em100e</a:t>
            </a:r>
          </a:p>
          <a:p>
            <a:r>
              <a:rPr kumimoji="1" lang="ja-JP" altLang="en-US" sz="700" dirty="0"/>
              <a:t>（未確認の討伐がある場合）</a:t>
            </a:r>
            <a:endParaRPr kumimoji="1" lang="ja-JP" altLang="en-US" sz="1200" dirty="0"/>
          </a:p>
        </p:txBody>
      </p:sp>
      <p:cxnSp>
        <p:nvCxnSpPr>
          <p:cNvPr id="443" name="直線矢印コネクタ 442">
            <a:extLst>
              <a:ext uri="{FF2B5EF4-FFF2-40B4-BE49-F238E27FC236}">
                <a16:creationId xmlns:a16="http://schemas.microsoft.com/office/drawing/2014/main" id="{4D3BB0AF-2700-4313-B58F-BF78AB61BCE9}"/>
              </a:ext>
            </a:extLst>
          </p:cNvPr>
          <p:cNvCxnSpPr>
            <a:cxnSpLocks/>
            <a:stCxn id="103" idx="3"/>
            <a:endCxn id="431" idx="1"/>
          </p:cNvCxnSpPr>
          <p:nvPr/>
        </p:nvCxnSpPr>
        <p:spPr>
          <a:xfrm>
            <a:off x="1814868" y="1389653"/>
            <a:ext cx="11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直線矢印コネクタ 543">
            <a:extLst>
              <a:ext uri="{FF2B5EF4-FFF2-40B4-BE49-F238E27FC236}">
                <a16:creationId xmlns:a16="http://schemas.microsoft.com/office/drawing/2014/main" id="{C64C7293-426D-4128-932C-4A80599530E9}"/>
              </a:ext>
            </a:extLst>
          </p:cNvPr>
          <p:cNvCxnSpPr>
            <a:cxnSpLocks/>
            <a:stCxn id="186" idx="3"/>
            <a:endCxn id="206" idx="1"/>
          </p:cNvCxnSpPr>
          <p:nvPr/>
        </p:nvCxnSpPr>
        <p:spPr>
          <a:xfrm>
            <a:off x="6898414" y="3871069"/>
            <a:ext cx="229427" cy="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コネクタ: カギ線 547">
            <a:extLst>
              <a:ext uri="{FF2B5EF4-FFF2-40B4-BE49-F238E27FC236}">
                <a16:creationId xmlns:a16="http://schemas.microsoft.com/office/drawing/2014/main" id="{73FA627E-F7C2-4256-9B20-8C0A609C528D}"/>
              </a:ext>
            </a:extLst>
          </p:cNvPr>
          <p:cNvCxnSpPr>
            <a:cxnSpLocks/>
            <a:stCxn id="186" idx="3"/>
            <a:endCxn id="151" idx="1"/>
          </p:cNvCxnSpPr>
          <p:nvPr/>
        </p:nvCxnSpPr>
        <p:spPr>
          <a:xfrm>
            <a:off x="6898414" y="3871069"/>
            <a:ext cx="229427" cy="13198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コネクタ: カギ線 550">
            <a:extLst>
              <a:ext uri="{FF2B5EF4-FFF2-40B4-BE49-F238E27FC236}">
                <a16:creationId xmlns:a16="http://schemas.microsoft.com/office/drawing/2014/main" id="{B6F99B60-4ADD-4B26-9BC5-B65F455C574B}"/>
              </a:ext>
            </a:extLst>
          </p:cNvPr>
          <p:cNvCxnSpPr>
            <a:cxnSpLocks/>
            <a:stCxn id="58" idx="3"/>
            <a:endCxn id="24" idx="0"/>
          </p:cNvCxnSpPr>
          <p:nvPr/>
        </p:nvCxnSpPr>
        <p:spPr>
          <a:xfrm flipH="1" flipV="1">
            <a:off x="4062482" y="910263"/>
            <a:ext cx="3814133" cy="479836"/>
          </a:xfrm>
          <a:prstGeom prst="bentConnector4">
            <a:avLst>
              <a:gd name="adj1" fmla="val -5993"/>
              <a:gd name="adj2" fmla="val 147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コネクタ: カギ線 555">
            <a:extLst>
              <a:ext uri="{FF2B5EF4-FFF2-40B4-BE49-F238E27FC236}">
                <a16:creationId xmlns:a16="http://schemas.microsoft.com/office/drawing/2014/main" id="{C9881604-7421-46D0-80E0-67B87C48A9A2}"/>
              </a:ext>
            </a:extLst>
          </p:cNvPr>
          <p:cNvCxnSpPr>
            <a:cxnSpLocks/>
          </p:cNvCxnSpPr>
          <p:nvPr/>
        </p:nvCxnSpPr>
        <p:spPr>
          <a:xfrm flipH="1" flipV="1">
            <a:off x="4062482" y="994255"/>
            <a:ext cx="3803913" cy="2968546"/>
          </a:xfrm>
          <a:prstGeom prst="bentConnector4">
            <a:avLst>
              <a:gd name="adj1" fmla="val -6010"/>
              <a:gd name="adj2" fmla="val 107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正方形/長方形 589">
            <a:extLst>
              <a:ext uri="{FF2B5EF4-FFF2-40B4-BE49-F238E27FC236}">
                <a16:creationId xmlns:a16="http://schemas.microsoft.com/office/drawing/2014/main" id="{12DDEF16-CAF7-457D-8A79-67AD4EA0C3DF}"/>
              </a:ext>
            </a:extLst>
          </p:cNvPr>
          <p:cNvSpPr/>
          <p:nvPr/>
        </p:nvSpPr>
        <p:spPr>
          <a:xfrm>
            <a:off x="111063" y="2370347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ステージ選択画面</a:t>
            </a:r>
            <a:endParaRPr lang="en-US" altLang="ja-JP" sz="1050" dirty="0"/>
          </a:p>
          <a:p>
            <a:pPr algn="ctr"/>
            <a:r>
              <a:rPr kumimoji="1" lang="en-US" altLang="ja-JP" sz="1050" dirty="0"/>
              <a:t>[</a:t>
            </a:r>
            <a:r>
              <a:rPr kumimoji="1" lang="ja-JP" altLang="en-US" sz="1000" dirty="0"/>
              <a:t>イベントバナー</a:t>
            </a:r>
            <a:r>
              <a:rPr kumimoji="1" lang="en-US" altLang="ja-JP" sz="1050" dirty="0"/>
              <a:t>]</a:t>
            </a:r>
            <a:endParaRPr kumimoji="1" lang="ja-JP" alt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9D3F6C4D-0EB5-4FA3-9FAB-48569F95ABCD}"/>
              </a:ext>
            </a:extLst>
          </p:cNvPr>
          <p:cNvSpPr txBox="1"/>
          <p:nvPr/>
        </p:nvSpPr>
        <p:spPr>
          <a:xfrm>
            <a:off x="79076" y="3280298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ID.st</a:t>
            </a:r>
            <a:r>
              <a:rPr kumimoji="1" lang="en-US" altLang="ja-JP" sz="1200" dirty="0"/>
              <a:t>100</a:t>
            </a:r>
          </a:p>
        </p:txBody>
      </p:sp>
      <p:cxnSp>
        <p:nvCxnSpPr>
          <p:cNvPr id="148" name="コネクタ: カギ線 147">
            <a:extLst>
              <a:ext uri="{FF2B5EF4-FFF2-40B4-BE49-F238E27FC236}">
                <a16:creationId xmlns:a16="http://schemas.microsoft.com/office/drawing/2014/main" id="{D3E130C1-CA1C-443F-97C1-E64F55B32064}"/>
              </a:ext>
            </a:extLst>
          </p:cNvPr>
          <p:cNvCxnSpPr>
            <a:cxnSpLocks/>
            <a:stCxn id="590" idx="3"/>
            <a:endCxn id="103" idx="1"/>
          </p:cNvCxnSpPr>
          <p:nvPr/>
        </p:nvCxnSpPr>
        <p:spPr>
          <a:xfrm flipV="1">
            <a:off x="849617" y="1389653"/>
            <a:ext cx="226697" cy="14600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E938B659-418F-47DE-B6E8-605803C55B1D}"/>
              </a:ext>
            </a:extLst>
          </p:cNvPr>
          <p:cNvSpPr/>
          <p:nvPr/>
        </p:nvSpPr>
        <p:spPr>
          <a:xfrm>
            <a:off x="2806687" y="910263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50" dirty="0"/>
              <a:t>イベント</a:t>
            </a:r>
            <a:endParaRPr kumimoji="1" lang="en-US" altLang="ja-JP" sz="1050" dirty="0"/>
          </a:p>
          <a:p>
            <a:pPr algn="ctr"/>
            <a:r>
              <a:rPr kumimoji="1" lang="en-US" altLang="ja-JP" sz="1600" dirty="0"/>
              <a:t>TOP</a:t>
            </a:r>
            <a:endParaRPr kumimoji="1" lang="ja-JP" altLang="en-US" sz="1050" dirty="0"/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385291A-403B-4024-832F-DBE60C440FFA}"/>
              </a:ext>
            </a:extLst>
          </p:cNvPr>
          <p:cNvCxnSpPr>
            <a:cxnSpLocks/>
            <a:stCxn id="431" idx="3"/>
            <a:endCxn id="158" idx="1"/>
          </p:cNvCxnSpPr>
          <p:nvPr/>
        </p:nvCxnSpPr>
        <p:spPr>
          <a:xfrm flipV="1">
            <a:off x="2672800" y="1389652"/>
            <a:ext cx="133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148EED2D-7215-4385-807D-10C3D16D2653}"/>
              </a:ext>
            </a:extLst>
          </p:cNvPr>
          <p:cNvCxnSpPr>
            <a:cxnSpLocks/>
            <a:stCxn id="158" idx="3"/>
            <a:endCxn id="24" idx="1"/>
          </p:cNvCxnSpPr>
          <p:nvPr/>
        </p:nvCxnSpPr>
        <p:spPr>
          <a:xfrm>
            <a:off x="3545241" y="1389652"/>
            <a:ext cx="147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F1116FF3-36F8-4D58-91FA-D33ABC53290D}"/>
              </a:ext>
            </a:extLst>
          </p:cNvPr>
          <p:cNvSpPr txBox="1"/>
          <p:nvPr/>
        </p:nvSpPr>
        <p:spPr>
          <a:xfrm>
            <a:off x="2724566" y="1820214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em100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BECAB89E-CB5B-41A4-83BD-7ED8F5BA4ACF}"/>
              </a:ext>
            </a:extLst>
          </p:cNvPr>
          <p:cNvSpPr/>
          <p:nvPr/>
        </p:nvSpPr>
        <p:spPr>
          <a:xfrm>
            <a:off x="3681373" y="2062392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ランキング</a:t>
            </a:r>
            <a:endParaRPr kumimoji="1" lang="ja-JP" altLang="en-US" sz="10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D3743B5-9384-46E9-9AA2-759EF953822D}"/>
              </a:ext>
            </a:extLst>
          </p:cNvPr>
          <p:cNvSpPr txBox="1"/>
          <p:nvPr/>
        </p:nvSpPr>
        <p:spPr>
          <a:xfrm>
            <a:off x="5007849" y="6628174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ID.</a:t>
            </a:r>
            <a:r>
              <a:rPr kumimoji="1" lang="en-US" altLang="ja-JP" sz="1200" dirty="0"/>
              <a:t>em102</a:t>
            </a:r>
            <a:endParaRPr kumimoji="1" lang="ja-JP" altLang="en-US" sz="1200" dirty="0"/>
          </a:p>
        </p:txBody>
      </p:sp>
      <p:cxnSp>
        <p:nvCxnSpPr>
          <p:cNvPr id="63" name="コネクタ: カギ線 62">
            <a:extLst>
              <a:ext uri="{FF2B5EF4-FFF2-40B4-BE49-F238E27FC236}">
                <a16:creationId xmlns:a16="http://schemas.microsoft.com/office/drawing/2014/main" id="{30B79A64-5C40-4B15-8CFD-391536BB320D}"/>
              </a:ext>
            </a:extLst>
          </p:cNvPr>
          <p:cNvCxnSpPr>
            <a:cxnSpLocks/>
            <a:stCxn id="158" idx="3"/>
            <a:endCxn id="57" idx="1"/>
          </p:cNvCxnSpPr>
          <p:nvPr/>
        </p:nvCxnSpPr>
        <p:spPr>
          <a:xfrm>
            <a:off x="3545241" y="1389652"/>
            <a:ext cx="136132" cy="1152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7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インク 29">
                <a:extLst>
                  <a:ext uri="{FF2B5EF4-FFF2-40B4-BE49-F238E27FC236}">
                    <a16:creationId xmlns:a16="http://schemas.microsoft.com/office/drawing/2014/main" id="{B92841A5-1F0E-7145-99B6-98D63259A2DD}"/>
                  </a:ext>
                </a:extLst>
              </p14:cNvPr>
              <p14:cNvContentPartPr/>
              <p14:nvPr/>
            </p14:nvContentPartPr>
            <p14:xfrm>
              <a:off x="239455" y="97236"/>
              <a:ext cx="1137600" cy="358200"/>
            </p14:xfrm>
          </p:contentPart>
        </mc:Choice>
        <mc:Fallback xmlns="">
          <p:pic>
            <p:nvPicPr>
              <p:cNvPr id="29" name="インク 29">
                <a:extLst>
                  <a:ext uri="{FF2B5EF4-FFF2-40B4-BE49-F238E27FC236}">
                    <a16:creationId xmlns:a16="http://schemas.microsoft.com/office/drawing/2014/main" id="{B92841A5-1F0E-7145-99B6-98D63259A2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05" y="66276"/>
                <a:ext cx="1198781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インク 57">
                <a:extLst>
                  <a:ext uri="{FF2B5EF4-FFF2-40B4-BE49-F238E27FC236}">
                    <a16:creationId xmlns:a16="http://schemas.microsoft.com/office/drawing/2014/main" id="{FC3952EA-A220-914A-BF10-9655865B4BD2}"/>
                  </a:ext>
                </a:extLst>
              </p14:cNvPr>
              <p14:cNvContentPartPr/>
              <p14:nvPr/>
            </p14:nvContentPartPr>
            <p14:xfrm>
              <a:off x="773515" y="1929636"/>
              <a:ext cx="1965600" cy="506880"/>
            </p14:xfrm>
          </p:contentPart>
        </mc:Choice>
        <mc:Fallback xmlns="">
          <p:pic>
            <p:nvPicPr>
              <p:cNvPr id="57" name="インク 57">
                <a:extLst>
                  <a:ext uri="{FF2B5EF4-FFF2-40B4-BE49-F238E27FC236}">
                    <a16:creationId xmlns:a16="http://schemas.microsoft.com/office/drawing/2014/main" id="{FC3952EA-A220-914A-BF10-9655865B4B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555" y="1898676"/>
                <a:ext cx="20268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インク 58">
                <a:extLst>
                  <a:ext uri="{FF2B5EF4-FFF2-40B4-BE49-F238E27FC236}">
                    <a16:creationId xmlns:a16="http://schemas.microsoft.com/office/drawing/2014/main" id="{D8FD481B-2910-7142-B94A-1178F0110063}"/>
                  </a:ext>
                </a:extLst>
              </p14:cNvPr>
              <p14:cNvContentPartPr/>
              <p14:nvPr/>
            </p14:nvContentPartPr>
            <p14:xfrm>
              <a:off x="592435" y="2251116"/>
              <a:ext cx="24480" cy="20520"/>
            </p14:xfrm>
          </p:contentPart>
        </mc:Choice>
        <mc:Fallback xmlns="">
          <p:pic>
            <p:nvPicPr>
              <p:cNvPr id="59" name="インク 58">
                <a:extLst>
                  <a:ext uri="{FF2B5EF4-FFF2-40B4-BE49-F238E27FC236}">
                    <a16:creationId xmlns:a16="http://schemas.microsoft.com/office/drawing/2014/main" id="{D8FD481B-2910-7142-B94A-1178F01100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475" y="2220156"/>
                <a:ext cx="85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インク 69">
                <a:extLst>
                  <a:ext uri="{FF2B5EF4-FFF2-40B4-BE49-F238E27FC236}">
                    <a16:creationId xmlns:a16="http://schemas.microsoft.com/office/drawing/2014/main" id="{79CC5490-A793-6549-BE59-7919F335B549}"/>
                  </a:ext>
                </a:extLst>
              </p14:cNvPr>
              <p14:cNvContentPartPr/>
              <p14:nvPr/>
            </p14:nvContentPartPr>
            <p14:xfrm>
              <a:off x="231175" y="647676"/>
              <a:ext cx="281880" cy="510480"/>
            </p14:xfrm>
          </p:contentPart>
        </mc:Choice>
        <mc:Fallback xmlns="">
          <p:pic>
            <p:nvPicPr>
              <p:cNvPr id="69" name="インク 69">
                <a:extLst>
                  <a:ext uri="{FF2B5EF4-FFF2-40B4-BE49-F238E27FC236}">
                    <a16:creationId xmlns:a16="http://schemas.microsoft.com/office/drawing/2014/main" id="{79CC5490-A793-6549-BE59-7919F335B5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175" y="616716"/>
                <a:ext cx="343158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3" name="インク 83">
                <a:extLst>
                  <a:ext uri="{FF2B5EF4-FFF2-40B4-BE49-F238E27FC236}">
                    <a16:creationId xmlns:a16="http://schemas.microsoft.com/office/drawing/2014/main" id="{C02FF3D2-E99E-B749-A967-CE7D9A9E23E5}"/>
                  </a:ext>
                </a:extLst>
              </p14:cNvPr>
              <p14:cNvContentPartPr/>
              <p14:nvPr/>
            </p14:nvContentPartPr>
            <p14:xfrm>
              <a:off x="3112975" y="430596"/>
              <a:ext cx="551160" cy="599040"/>
            </p14:xfrm>
          </p:contentPart>
        </mc:Choice>
        <mc:Fallback xmlns="">
          <p:pic>
            <p:nvPicPr>
              <p:cNvPr id="83" name="インク 83">
                <a:extLst>
                  <a:ext uri="{FF2B5EF4-FFF2-40B4-BE49-F238E27FC236}">
                    <a16:creationId xmlns:a16="http://schemas.microsoft.com/office/drawing/2014/main" id="{C02FF3D2-E99E-B749-A967-CE7D9A9E23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2015" y="399636"/>
                <a:ext cx="6123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インク 90">
                <a:extLst>
                  <a:ext uri="{FF2B5EF4-FFF2-40B4-BE49-F238E27FC236}">
                    <a16:creationId xmlns:a16="http://schemas.microsoft.com/office/drawing/2014/main" id="{26C36A4C-A305-2441-9B36-04DC1782528B}"/>
                  </a:ext>
                </a:extLst>
              </p14:cNvPr>
              <p14:cNvContentPartPr/>
              <p14:nvPr/>
            </p14:nvContentPartPr>
            <p14:xfrm>
              <a:off x="3707695" y="1278756"/>
              <a:ext cx="984960" cy="349920"/>
            </p14:xfrm>
          </p:contentPart>
        </mc:Choice>
        <mc:Fallback xmlns="">
          <p:pic>
            <p:nvPicPr>
              <p:cNvPr id="90" name="インク 90">
                <a:extLst>
                  <a:ext uri="{FF2B5EF4-FFF2-40B4-BE49-F238E27FC236}">
                    <a16:creationId xmlns:a16="http://schemas.microsoft.com/office/drawing/2014/main" id="{26C36A4C-A305-2441-9B36-04DC17825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6735" y="1247796"/>
                <a:ext cx="10461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インク 102">
                <a:extLst>
                  <a:ext uri="{FF2B5EF4-FFF2-40B4-BE49-F238E27FC236}">
                    <a16:creationId xmlns:a16="http://schemas.microsoft.com/office/drawing/2014/main" id="{63FE456C-66BD-094A-A940-E71C39FFD763}"/>
                  </a:ext>
                </a:extLst>
              </p14:cNvPr>
              <p14:cNvContentPartPr/>
              <p14:nvPr/>
            </p14:nvContentPartPr>
            <p14:xfrm>
              <a:off x="4869055" y="1154196"/>
              <a:ext cx="1145880" cy="466560"/>
            </p14:xfrm>
          </p:contentPart>
        </mc:Choice>
        <mc:Fallback xmlns="">
          <p:pic>
            <p:nvPicPr>
              <p:cNvPr id="102" name="インク 102">
                <a:extLst>
                  <a:ext uri="{FF2B5EF4-FFF2-40B4-BE49-F238E27FC236}">
                    <a16:creationId xmlns:a16="http://schemas.microsoft.com/office/drawing/2014/main" id="{63FE456C-66BD-094A-A940-E71C39FFD7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8095" y="1123236"/>
                <a:ext cx="120708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インク 103">
                <a:extLst>
                  <a:ext uri="{FF2B5EF4-FFF2-40B4-BE49-F238E27FC236}">
                    <a16:creationId xmlns:a16="http://schemas.microsoft.com/office/drawing/2014/main" id="{94D65469-9232-8A4D-B6A6-8D53F8556EFD}"/>
                  </a:ext>
                </a:extLst>
              </p14:cNvPr>
              <p14:cNvContentPartPr/>
              <p14:nvPr/>
            </p14:nvContentPartPr>
            <p14:xfrm>
              <a:off x="3707695" y="2090556"/>
              <a:ext cx="20520" cy="360"/>
            </p14:xfrm>
          </p:contentPart>
        </mc:Choice>
        <mc:Fallback xmlns="">
          <p:pic>
            <p:nvPicPr>
              <p:cNvPr id="104" name="インク 103">
                <a:extLst>
                  <a:ext uri="{FF2B5EF4-FFF2-40B4-BE49-F238E27FC236}">
                    <a16:creationId xmlns:a16="http://schemas.microsoft.com/office/drawing/2014/main" id="{94D65469-9232-8A4D-B6A6-8D53F8556E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6182" y="2059596"/>
                <a:ext cx="82813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2" name="インク 133">
                <a:extLst>
                  <a:ext uri="{FF2B5EF4-FFF2-40B4-BE49-F238E27FC236}">
                    <a16:creationId xmlns:a16="http://schemas.microsoft.com/office/drawing/2014/main" id="{110CA2DF-54ED-EA48-AECB-2DC178CB8E20}"/>
                  </a:ext>
                </a:extLst>
              </p14:cNvPr>
              <p14:cNvContentPartPr/>
              <p14:nvPr/>
            </p14:nvContentPartPr>
            <p14:xfrm>
              <a:off x="5078215" y="1680876"/>
              <a:ext cx="1578240" cy="470160"/>
            </p14:xfrm>
          </p:contentPart>
        </mc:Choice>
        <mc:Fallback xmlns="">
          <p:pic>
            <p:nvPicPr>
              <p:cNvPr id="132" name="インク 133">
                <a:extLst>
                  <a:ext uri="{FF2B5EF4-FFF2-40B4-BE49-F238E27FC236}">
                    <a16:creationId xmlns:a16="http://schemas.microsoft.com/office/drawing/2014/main" id="{110CA2DF-54ED-EA48-AECB-2DC178CB8E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7262" y="1649916"/>
                <a:ext cx="1639426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3" name="インク 134">
                <a:extLst>
                  <a:ext uri="{FF2B5EF4-FFF2-40B4-BE49-F238E27FC236}">
                    <a16:creationId xmlns:a16="http://schemas.microsoft.com/office/drawing/2014/main" id="{83ABD1E2-6D79-C84C-945A-C981D7E0D6BD}"/>
                  </a:ext>
                </a:extLst>
              </p14:cNvPr>
              <p14:cNvContentPartPr/>
              <p14:nvPr/>
            </p14:nvContentPartPr>
            <p14:xfrm>
              <a:off x="3969055" y="1853316"/>
              <a:ext cx="940680" cy="329760"/>
            </p14:xfrm>
          </p:contentPart>
        </mc:Choice>
        <mc:Fallback xmlns="">
          <p:pic>
            <p:nvPicPr>
              <p:cNvPr id="133" name="インク 134">
                <a:extLst>
                  <a:ext uri="{FF2B5EF4-FFF2-40B4-BE49-F238E27FC236}">
                    <a16:creationId xmlns:a16="http://schemas.microsoft.com/office/drawing/2014/main" id="{83ABD1E2-6D79-C84C-945A-C981D7E0D6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8107" y="1822356"/>
                <a:ext cx="1001857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6" name="インク 135">
                <a:extLst>
                  <a:ext uri="{FF2B5EF4-FFF2-40B4-BE49-F238E27FC236}">
                    <a16:creationId xmlns:a16="http://schemas.microsoft.com/office/drawing/2014/main" id="{45975386-3CA4-3D4C-8901-F7FD7E257976}"/>
                  </a:ext>
                </a:extLst>
              </p14:cNvPr>
              <p14:cNvContentPartPr/>
              <p14:nvPr/>
            </p14:nvContentPartPr>
            <p14:xfrm>
              <a:off x="3687535" y="2601036"/>
              <a:ext cx="16560" cy="360"/>
            </p14:xfrm>
          </p:contentPart>
        </mc:Choice>
        <mc:Fallback xmlns="">
          <p:pic>
            <p:nvPicPr>
              <p:cNvPr id="136" name="インク 135">
                <a:extLst>
                  <a:ext uri="{FF2B5EF4-FFF2-40B4-BE49-F238E27FC236}">
                    <a16:creationId xmlns:a16="http://schemas.microsoft.com/office/drawing/2014/main" id="{45975386-3CA4-3D4C-8901-F7FD7E2579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55887" y="2570076"/>
                <a:ext cx="791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" name="インク 146">
                <a:extLst>
                  <a:ext uri="{FF2B5EF4-FFF2-40B4-BE49-F238E27FC236}">
                    <a16:creationId xmlns:a16="http://schemas.microsoft.com/office/drawing/2014/main" id="{E75716F3-E110-C547-9835-87304D80BE75}"/>
                  </a:ext>
                </a:extLst>
              </p14:cNvPr>
              <p14:cNvContentPartPr/>
              <p14:nvPr/>
            </p14:nvContentPartPr>
            <p14:xfrm>
              <a:off x="3965095" y="2343636"/>
              <a:ext cx="530640" cy="526680"/>
            </p14:xfrm>
          </p:contentPart>
        </mc:Choice>
        <mc:Fallback xmlns="">
          <p:pic>
            <p:nvPicPr>
              <p:cNvPr id="146" name="インク 146">
                <a:extLst>
                  <a:ext uri="{FF2B5EF4-FFF2-40B4-BE49-F238E27FC236}">
                    <a16:creationId xmlns:a16="http://schemas.microsoft.com/office/drawing/2014/main" id="{E75716F3-E110-C547-9835-87304D80BE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4156" y="2312676"/>
                <a:ext cx="591799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インク 159">
                <a:extLst>
                  <a:ext uri="{FF2B5EF4-FFF2-40B4-BE49-F238E27FC236}">
                    <a16:creationId xmlns:a16="http://schemas.microsoft.com/office/drawing/2014/main" id="{C1A8E570-FA55-EE4E-8403-92773C2BEEAC}"/>
                  </a:ext>
                </a:extLst>
              </p14:cNvPr>
              <p14:cNvContentPartPr/>
              <p14:nvPr/>
            </p14:nvContentPartPr>
            <p14:xfrm>
              <a:off x="4515895" y="2319876"/>
              <a:ext cx="518400" cy="442080"/>
            </p14:xfrm>
          </p:contentPart>
        </mc:Choice>
        <mc:Fallback xmlns="">
          <p:pic>
            <p:nvPicPr>
              <p:cNvPr id="159" name="インク 159">
                <a:extLst>
                  <a:ext uri="{FF2B5EF4-FFF2-40B4-BE49-F238E27FC236}">
                    <a16:creationId xmlns:a16="http://schemas.microsoft.com/office/drawing/2014/main" id="{C1A8E570-FA55-EE4E-8403-92773C2BEE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84935" y="2288916"/>
                <a:ext cx="5796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" name="インク 171">
                <a:extLst>
                  <a:ext uri="{FF2B5EF4-FFF2-40B4-BE49-F238E27FC236}">
                    <a16:creationId xmlns:a16="http://schemas.microsoft.com/office/drawing/2014/main" id="{211AAA67-3635-224A-B122-53647681D1E1}"/>
                  </a:ext>
                </a:extLst>
              </p14:cNvPr>
              <p14:cNvContentPartPr/>
              <p14:nvPr/>
            </p14:nvContentPartPr>
            <p14:xfrm>
              <a:off x="6191335" y="442836"/>
              <a:ext cx="2106360" cy="374040"/>
            </p14:xfrm>
          </p:contentPart>
        </mc:Choice>
        <mc:Fallback xmlns="">
          <p:pic>
            <p:nvPicPr>
              <p:cNvPr id="171" name="インク 171">
                <a:extLst>
                  <a:ext uri="{FF2B5EF4-FFF2-40B4-BE49-F238E27FC236}">
                    <a16:creationId xmlns:a16="http://schemas.microsoft.com/office/drawing/2014/main" id="{211AAA67-3635-224A-B122-53647681D1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0375" y="411876"/>
                <a:ext cx="2167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2" name="インク 192">
                <a:extLst>
                  <a:ext uri="{FF2B5EF4-FFF2-40B4-BE49-F238E27FC236}">
                    <a16:creationId xmlns:a16="http://schemas.microsoft.com/office/drawing/2014/main" id="{E0224D91-E74A-1942-B9B9-E14B5AEB7398}"/>
                  </a:ext>
                </a:extLst>
              </p14:cNvPr>
              <p14:cNvContentPartPr/>
              <p14:nvPr/>
            </p14:nvContentPartPr>
            <p14:xfrm>
              <a:off x="7079815" y="937116"/>
              <a:ext cx="1214280" cy="542880"/>
            </p14:xfrm>
          </p:contentPart>
        </mc:Choice>
        <mc:Fallback xmlns="">
          <p:pic>
            <p:nvPicPr>
              <p:cNvPr id="192" name="インク 192">
                <a:extLst>
                  <a:ext uri="{FF2B5EF4-FFF2-40B4-BE49-F238E27FC236}">
                    <a16:creationId xmlns:a16="http://schemas.microsoft.com/office/drawing/2014/main" id="{E0224D91-E74A-1942-B9B9-E14B5AEB73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48855" y="906156"/>
                <a:ext cx="127548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6" name="インク 196">
                <a:extLst>
                  <a:ext uri="{FF2B5EF4-FFF2-40B4-BE49-F238E27FC236}">
                    <a16:creationId xmlns:a16="http://schemas.microsoft.com/office/drawing/2014/main" id="{47C0D6FD-7CA9-494A-9C4A-B91AC34C2CD9}"/>
                  </a:ext>
                </a:extLst>
              </p14:cNvPr>
              <p14:cNvContentPartPr/>
              <p14:nvPr/>
            </p14:nvContentPartPr>
            <p14:xfrm>
              <a:off x="7931575" y="812556"/>
              <a:ext cx="374040" cy="241560"/>
            </p14:xfrm>
          </p:contentPart>
        </mc:Choice>
        <mc:Fallback xmlns="">
          <p:pic>
            <p:nvPicPr>
              <p:cNvPr id="196" name="インク 196">
                <a:extLst>
                  <a:ext uri="{FF2B5EF4-FFF2-40B4-BE49-F238E27FC236}">
                    <a16:creationId xmlns:a16="http://schemas.microsoft.com/office/drawing/2014/main" id="{47C0D6FD-7CA9-494A-9C4A-B91AC34C2C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00615" y="781596"/>
                <a:ext cx="4352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9" name="インク 198">
                <a:extLst>
                  <a:ext uri="{FF2B5EF4-FFF2-40B4-BE49-F238E27FC236}">
                    <a16:creationId xmlns:a16="http://schemas.microsoft.com/office/drawing/2014/main" id="{1CFEF954-623C-DD46-B6A5-B2250AF3B1F2}"/>
                  </a:ext>
                </a:extLst>
              </p14:cNvPr>
              <p14:cNvContentPartPr/>
              <p14:nvPr/>
            </p14:nvContentPartPr>
            <p14:xfrm>
              <a:off x="1424935" y="3549276"/>
              <a:ext cx="776160" cy="711720"/>
            </p14:xfrm>
          </p:contentPart>
        </mc:Choice>
        <mc:Fallback xmlns="">
          <p:pic>
            <p:nvPicPr>
              <p:cNvPr id="199" name="インク 198">
                <a:extLst>
                  <a:ext uri="{FF2B5EF4-FFF2-40B4-BE49-F238E27FC236}">
                    <a16:creationId xmlns:a16="http://schemas.microsoft.com/office/drawing/2014/main" id="{1CFEF954-623C-DD46-B6A5-B2250AF3B1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3961" y="3518316"/>
                <a:ext cx="837388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0" name="インク 199">
                <a:extLst>
                  <a:ext uri="{FF2B5EF4-FFF2-40B4-BE49-F238E27FC236}">
                    <a16:creationId xmlns:a16="http://schemas.microsoft.com/office/drawing/2014/main" id="{4E59106A-09E8-5442-AA86-18FE1709527D}"/>
                  </a:ext>
                </a:extLst>
              </p14:cNvPr>
              <p14:cNvContentPartPr/>
              <p14:nvPr/>
            </p14:nvContentPartPr>
            <p14:xfrm>
              <a:off x="677575" y="3047076"/>
              <a:ext cx="2190600" cy="1995480"/>
            </p14:xfrm>
          </p:contentPart>
        </mc:Choice>
        <mc:Fallback xmlns="">
          <p:pic>
            <p:nvPicPr>
              <p:cNvPr id="200" name="インク 199">
                <a:extLst>
                  <a:ext uri="{FF2B5EF4-FFF2-40B4-BE49-F238E27FC236}">
                    <a16:creationId xmlns:a16="http://schemas.microsoft.com/office/drawing/2014/main" id="{4E59106A-09E8-5442-AA86-18FE170952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6615" y="3016122"/>
                <a:ext cx="2251800" cy="2056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4" name="インク 204">
                <a:extLst>
                  <a:ext uri="{FF2B5EF4-FFF2-40B4-BE49-F238E27FC236}">
                    <a16:creationId xmlns:a16="http://schemas.microsoft.com/office/drawing/2014/main" id="{0DC662AC-0740-5848-B37E-9EE8AAD4CE15}"/>
                  </a:ext>
                </a:extLst>
              </p14:cNvPr>
              <p14:cNvContentPartPr/>
              <p14:nvPr/>
            </p14:nvContentPartPr>
            <p14:xfrm>
              <a:off x="589015" y="2818476"/>
              <a:ext cx="2435760" cy="2495520"/>
            </p14:xfrm>
          </p:contentPart>
        </mc:Choice>
        <mc:Fallback xmlns="">
          <p:pic>
            <p:nvPicPr>
              <p:cNvPr id="204" name="インク 204">
                <a:extLst>
                  <a:ext uri="{FF2B5EF4-FFF2-40B4-BE49-F238E27FC236}">
                    <a16:creationId xmlns:a16="http://schemas.microsoft.com/office/drawing/2014/main" id="{0DC662AC-0740-5848-B37E-9EE8AAD4CE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8060" y="2777442"/>
                <a:ext cx="2496951" cy="256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9" name="インク 209">
                <a:extLst>
                  <a:ext uri="{FF2B5EF4-FFF2-40B4-BE49-F238E27FC236}">
                    <a16:creationId xmlns:a16="http://schemas.microsoft.com/office/drawing/2014/main" id="{72BD92E2-A325-2E43-A292-6840E3746CA9}"/>
                  </a:ext>
                </a:extLst>
              </p14:cNvPr>
              <p14:cNvContentPartPr/>
              <p14:nvPr/>
            </p14:nvContentPartPr>
            <p14:xfrm>
              <a:off x="528895" y="2733516"/>
              <a:ext cx="2371680" cy="1481400"/>
            </p14:xfrm>
          </p:contentPart>
        </mc:Choice>
        <mc:Fallback xmlns="">
          <p:pic>
            <p:nvPicPr>
              <p:cNvPr id="209" name="インク 209">
                <a:extLst>
                  <a:ext uri="{FF2B5EF4-FFF2-40B4-BE49-F238E27FC236}">
                    <a16:creationId xmlns:a16="http://schemas.microsoft.com/office/drawing/2014/main" id="{72BD92E2-A325-2E43-A292-6840E3746C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7935" y="2702556"/>
                <a:ext cx="2432880" cy="15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1" name="インク 210">
                <a:extLst>
                  <a:ext uri="{FF2B5EF4-FFF2-40B4-BE49-F238E27FC236}">
                    <a16:creationId xmlns:a16="http://schemas.microsoft.com/office/drawing/2014/main" id="{DA6BBE64-012E-EA4D-A60A-132F19B6A839}"/>
                  </a:ext>
                </a:extLst>
              </p14:cNvPr>
              <p14:cNvContentPartPr/>
              <p14:nvPr/>
            </p14:nvContentPartPr>
            <p14:xfrm>
              <a:off x="633295" y="2906316"/>
              <a:ext cx="426240" cy="16560"/>
            </p14:xfrm>
          </p:contentPart>
        </mc:Choice>
        <mc:Fallback xmlns="">
          <p:pic>
            <p:nvPicPr>
              <p:cNvPr id="211" name="インク 210">
                <a:extLst>
                  <a:ext uri="{FF2B5EF4-FFF2-40B4-BE49-F238E27FC236}">
                    <a16:creationId xmlns:a16="http://schemas.microsoft.com/office/drawing/2014/main" id="{DA6BBE64-012E-EA4D-A60A-132F19B6A8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2361" y="2874668"/>
                <a:ext cx="487388" cy="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2" name="インク 211">
                <a:extLst>
                  <a:ext uri="{FF2B5EF4-FFF2-40B4-BE49-F238E27FC236}">
                    <a16:creationId xmlns:a16="http://schemas.microsoft.com/office/drawing/2014/main" id="{AA5721F2-45CC-D14C-941A-7DF61EF4A36B}"/>
                  </a:ext>
                </a:extLst>
              </p14:cNvPr>
              <p14:cNvContentPartPr/>
              <p14:nvPr/>
            </p14:nvContentPartPr>
            <p14:xfrm>
              <a:off x="2288935" y="3296196"/>
              <a:ext cx="189360" cy="906120"/>
            </p14:xfrm>
          </p:contentPart>
        </mc:Choice>
        <mc:Fallback xmlns="">
          <p:pic>
            <p:nvPicPr>
              <p:cNvPr id="212" name="インク 211">
                <a:extLst>
                  <a:ext uri="{FF2B5EF4-FFF2-40B4-BE49-F238E27FC236}">
                    <a16:creationId xmlns:a16="http://schemas.microsoft.com/office/drawing/2014/main" id="{AA5721F2-45CC-D14C-941A-7DF61EF4A3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57916" y="3265236"/>
                <a:ext cx="250677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3" name="インク 212">
                <a:extLst>
                  <a:ext uri="{FF2B5EF4-FFF2-40B4-BE49-F238E27FC236}">
                    <a16:creationId xmlns:a16="http://schemas.microsoft.com/office/drawing/2014/main" id="{74B5DFE5-7C8F-D74D-9095-F5C6B16A59D3}"/>
                  </a:ext>
                </a:extLst>
              </p14:cNvPr>
              <p14:cNvContentPartPr/>
              <p14:nvPr/>
            </p14:nvContentPartPr>
            <p14:xfrm>
              <a:off x="690895" y="2958876"/>
              <a:ext cx="1920240" cy="2494080"/>
            </p14:xfrm>
          </p:contentPart>
        </mc:Choice>
        <mc:Fallback xmlns="">
          <p:pic>
            <p:nvPicPr>
              <p:cNvPr id="213" name="インク 212">
                <a:extLst>
                  <a:ext uri="{FF2B5EF4-FFF2-40B4-BE49-F238E27FC236}">
                    <a16:creationId xmlns:a16="http://schemas.microsoft.com/office/drawing/2014/main" id="{74B5DFE5-7C8F-D74D-9095-F5C6B16A59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9935" y="2927916"/>
                <a:ext cx="1981440" cy="25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84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インク 207">
                <a:extLst>
                  <a:ext uri="{FF2B5EF4-FFF2-40B4-BE49-F238E27FC236}">
                    <a16:creationId xmlns:a16="http://schemas.microsoft.com/office/drawing/2014/main" id="{A41373D4-6539-E14D-ACEE-E9A76CC34C56}"/>
                  </a:ext>
                </a:extLst>
              </p14:cNvPr>
              <p14:cNvContentPartPr/>
              <p14:nvPr/>
            </p14:nvContentPartPr>
            <p14:xfrm>
              <a:off x="2710855" y="-115884"/>
              <a:ext cx="36360" cy="4320"/>
            </p14:xfrm>
          </p:contentPart>
        </mc:Choice>
        <mc:Fallback xmlns="">
          <p:pic>
            <p:nvPicPr>
              <p:cNvPr id="208" name="インク 207">
                <a:extLst>
                  <a:ext uri="{FF2B5EF4-FFF2-40B4-BE49-F238E27FC236}">
                    <a16:creationId xmlns:a16="http://schemas.microsoft.com/office/drawing/2014/main" id="{A41373D4-6539-E14D-ACEE-E9A76CC34C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0335" y="-134826"/>
                <a:ext cx="77040" cy="41871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0472C4-003B-4011-A2C2-5651A10DD17A}"/>
              </a:ext>
            </a:extLst>
          </p:cNvPr>
          <p:cNvSpPr txBox="1"/>
          <p:nvPr/>
        </p:nvSpPr>
        <p:spPr>
          <a:xfrm>
            <a:off x="17674" y="108237"/>
            <a:ext cx="334578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kumimoji="1" lang="en-US" altLang="ja-JP" sz="1400" b="1">
                <a:latin typeface="+mn-ea"/>
              </a:rPr>
              <a:t>[</a:t>
            </a:r>
            <a:r>
              <a:rPr kumimoji="1" lang="en-US" altLang="ja-JP" sz="1400" b="1" err="1">
                <a:latin typeface="+mn-ea"/>
              </a:rPr>
              <a:t>em</a:t>
            </a:r>
            <a:r>
              <a:rPr kumimoji="1" lang="en-US" altLang="ja-JP" sz="1400" b="1">
                <a:latin typeface="+mn-ea"/>
              </a:rPr>
              <a:t>]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en-US" altLang="ja-JP" sz="1400" b="1">
                <a:latin typeface="メイリオ"/>
                <a:ea typeface="メイリオ"/>
              </a:rPr>
              <a:t>(</a:t>
            </a:r>
            <a:r>
              <a:rPr lang="ja-JP" altLang="en-US" sz="1400" b="1">
                <a:latin typeface="メイリオ"/>
                <a:ea typeface="メイリオ"/>
              </a:rPr>
              <a:t>大怪獣討伐</a:t>
            </a:r>
            <a:r>
              <a:rPr lang="en-US" altLang="ja-JP" sz="1400" b="1">
                <a:latin typeface="メイリオ"/>
                <a:ea typeface="メイリオ"/>
              </a:rPr>
              <a:t>)</a:t>
            </a:r>
            <a:r>
              <a:rPr lang="ja-JP" altLang="en-US" sz="1400" b="1">
                <a:latin typeface="メイリオ"/>
                <a:ea typeface="メイリオ"/>
              </a:rPr>
              <a:t>画面仕様</a:t>
            </a:r>
            <a:endParaRPr kumimoji="1" lang="ja-JP" altLang="en-US" sz="1400" b="1">
              <a:latin typeface="メイリオ"/>
              <a:ea typeface="メイリオ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AC7F343-9E14-4A47-8B46-9FDDB3E9B071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●バトルフロー　</a:t>
            </a:r>
          </a:p>
        </p:txBody>
      </p:sp>
      <p:sp>
        <p:nvSpPr>
          <p:cNvPr id="38" name="スライド番号プレースホルダー 69">
            <a:extLst>
              <a:ext uri="{FF2B5EF4-FFF2-40B4-BE49-F238E27FC236}">
                <a16:creationId xmlns:a16="http://schemas.microsoft.com/office/drawing/2014/main" id="{C01869BB-4A18-44A6-897C-7CFDF8A5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9" name="フッター プレースホルダー 68">
            <a:extLst>
              <a:ext uri="{FF2B5EF4-FFF2-40B4-BE49-F238E27FC236}">
                <a16:creationId xmlns:a16="http://schemas.microsoft.com/office/drawing/2014/main" id="{01C5ED7D-0042-4A01-A39A-7B540A43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169DDD3-7031-4974-B4CF-8864F476FD9B}"/>
              </a:ext>
            </a:extLst>
          </p:cNvPr>
          <p:cNvSpPr/>
          <p:nvPr/>
        </p:nvSpPr>
        <p:spPr>
          <a:xfrm>
            <a:off x="237026" y="1304499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/>
              <a:t>戦闘</a:t>
            </a:r>
            <a:endParaRPr kumimoji="1" lang="en-US" altLang="ja-JP" sz="12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65439AD-9B26-441A-B537-A41C71803AFB}"/>
              </a:ext>
            </a:extLst>
          </p:cNvPr>
          <p:cNvSpPr txBox="1"/>
          <p:nvPr/>
        </p:nvSpPr>
        <p:spPr>
          <a:xfrm>
            <a:off x="1401431" y="3449799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3AB593E-311D-4BB9-B021-8199F5B925D7}"/>
              </a:ext>
            </a:extLst>
          </p:cNvPr>
          <p:cNvSpPr/>
          <p:nvPr/>
        </p:nvSpPr>
        <p:spPr>
          <a:xfrm>
            <a:off x="914539" y="3864970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HP</a:t>
            </a:r>
            <a:r>
              <a:rPr kumimoji="1" lang="ja-JP" altLang="en-US"/>
              <a:t> </a:t>
            </a:r>
            <a:r>
              <a:rPr kumimoji="1" lang="en-US" altLang="ja-JP"/>
              <a:t>0</a:t>
            </a:r>
            <a:r>
              <a:rPr kumimoji="1" lang="ja-JP" altLang="en-US"/>
              <a:t> </a:t>
            </a:r>
            <a:endParaRPr kumimoji="1" lang="en-US" altLang="ja-JP"/>
          </a:p>
          <a:p>
            <a:pPr algn="ctr"/>
            <a:r>
              <a:rPr kumimoji="1" lang="ja-JP" altLang="en-US" sz="1200"/>
              <a:t>戦闘終了</a:t>
            </a:r>
            <a:endParaRPr kumimoji="1" lang="en-US" altLang="ja-JP" sz="1400"/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90B3767E-86CA-4EB7-AFBE-F8A7DE77501D}"/>
              </a:ext>
            </a:extLst>
          </p:cNvPr>
          <p:cNvSpPr/>
          <p:nvPr/>
        </p:nvSpPr>
        <p:spPr>
          <a:xfrm>
            <a:off x="2055884" y="386959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救援要請</a:t>
            </a:r>
            <a:endParaRPr kumimoji="1" lang="en-US" altLang="ja-JP" sz="11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C4316694-F76E-4FFD-8EC1-9CAE82A8774B}"/>
              </a:ext>
            </a:extLst>
          </p:cNvPr>
          <p:cNvSpPr/>
          <p:nvPr/>
        </p:nvSpPr>
        <p:spPr>
          <a:xfrm>
            <a:off x="3160521" y="386959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救援要請</a:t>
            </a:r>
            <a:endParaRPr kumimoji="1" lang="en-US" altLang="ja-JP" sz="1100"/>
          </a:p>
          <a:p>
            <a:pPr algn="ctr"/>
            <a:r>
              <a:rPr kumimoji="1" lang="ja-JP" altLang="en-US" sz="1100"/>
              <a:t>確認</a:t>
            </a:r>
            <a:endParaRPr kumimoji="1" lang="en-US" altLang="ja-JP" sz="11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3ED8B96A-1ED3-4DEA-B8F5-459799E5E2EB}"/>
              </a:ext>
            </a:extLst>
          </p:cNvPr>
          <p:cNvSpPr/>
          <p:nvPr/>
        </p:nvSpPr>
        <p:spPr>
          <a:xfrm>
            <a:off x="4233163" y="386959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討伐</a:t>
            </a:r>
            <a:endParaRPr kumimoji="1" lang="en-US" altLang="ja-JP" sz="1100"/>
          </a:p>
          <a:p>
            <a:pPr algn="ctr"/>
            <a:r>
              <a:rPr kumimoji="1" lang="ja-JP" altLang="en-US" sz="1100"/>
              <a:t>リトライ</a:t>
            </a:r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00E9AA5F-703B-4EFE-84CF-45830BD65C62}"/>
              </a:ext>
            </a:extLst>
          </p:cNvPr>
          <p:cNvSpPr/>
          <p:nvPr/>
        </p:nvSpPr>
        <p:spPr>
          <a:xfrm>
            <a:off x="5410254" y="3864970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/>
              <a:t>討伐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強さ選択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C014AFEB-D839-4325-855D-C6D151A5FBD7}"/>
              </a:ext>
            </a:extLst>
          </p:cNvPr>
          <p:cNvSpPr/>
          <p:nvPr/>
        </p:nvSpPr>
        <p:spPr>
          <a:xfrm>
            <a:off x="6810565" y="5068488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/>
              <a:t>BP</a:t>
            </a:r>
            <a:r>
              <a:rPr kumimoji="1" lang="ja-JP" altLang="en-US" sz="900"/>
              <a:t>回復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購入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B2F56593-73C4-4151-8552-20FFDD4EE86F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2901388" y="4514484"/>
            <a:ext cx="25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3289B92-4159-4771-8F21-52B61D56469F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4006025" y="4514484"/>
            <a:ext cx="227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コネクタ: カギ線 62">
            <a:extLst>
              <a:ext uri="{FF2B5EF4-FFF2-40B4-BE49-F238E27FC236}">
                <a16:creationId xmlns:a16="http://schemas.microsoft.com/office/drawing/2014/main" id="{9CFE7871-5599-48DF-9D29-5F4BB9C3A31B}"/>
              </a:ext>
            </a:extLst>
          </p:cNvPr>
          <p:cNvCxnSpPr>
            <a:cxnSpLocks/>
            <a:stCxn id="52" idx="3"/>
            <a:endCxn id="65" idx="0"/>
          </p:cNvCxnSpPr>
          <p:nvPr/>
        </p:nvCxnSpPr>
        <p:spPr>
          <a:xfrm>
            <a:off x="5078667" y="4514484"/>
            <a:ext cx="165793" cy="8103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23ABFD1-E9B6-4984-825C-D489BFFFAE4D}"/>
              </a:ext>
            </a:extLst>
          </p:cNvPr>
          <p:cNvSpPr/>
          <p:nvPr/>
        </p:nvSpPr>
        <p:spPr>
          <a:xfrm>
            <a:off x="914706" y="3869596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撤退</a:t>
            </a:r>
            <a:endParaRPr kumimoji="1" lang="en-US" altLang="ja-JP" sz="1400"/>
          </a:p>
          <a:p>
            <a:pPr algn="ctr"/>
            <a:r>
              <a:rPr kumimoji="1" lang="ja-JP" altLang="en-US" sz="1200"/>
              <a:t>リザルト</a:t>
            </a:r>
            <a:endParaRPr kumimoji="1" lang="en-US" altLang="ja-JP" sz="1200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708A038B-F5E7-4020-B0FA-9BF1D36647C0}"/>
              </a:ext>
            </a:extLst>
          </p:cNvPr>
          <p:cNvSpPr/>
          <p:nvPr/>
        </p:nvSpPr>
        <p:spPr>
          <a:xfrm>
            <a:off x="4875183" y="5324871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/>
              <a:t>イベント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クエスト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選択画面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A78A7227-9C6A-4D9B-9592-24CD107A004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078667" y="4509858"/>
            <a:ext cx="331587" cy="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ひし形 11">
            <a:extLst>
              <a:ext uri="{FF2B5EF4-FFF2-40B4-BE49-F238E27FC236}">
                <a16:creationId xmlns:a16="http://schemas.microsoft.com/office/drawing/2014/main" id="{7B8E21C1-7A4D-4811-8858-DA42874776F9}"/>
              </a:ext>
            </a:extLst>
          </p:cNvPr>
          <p:cNvSpPr/>
          <p:nvPr/>
        </p:nvSpPr>
        <p:spPr>
          <a:xfrm>
            <a:off x="1391741" y="1491464"/>
            <a:ext cx="914912" cy="91491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/>
              <a:t>勝利　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B24D495-A5FD-4817-A804-D6DE71D06C14}"/>
              </a:ext>
            </a:extLst>
          </p:cNvPr>
          <p:cNvSpPr/>
          <p:nvPr/>
        </p:nvSpPr>
        <p:spPr>
          <a:xfrm>
            <a:off x="7638718" y="1144624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/>
              <a:t>プレイヤー</a:t>
            </a:r>
            <a:endParaRPr kumimoji="1" lang="en-US" altLang="ja-JP"/>
          </a:p>
          <a:p>
            <a:pPr algn="ctr"/>
            <a:r>
              <a:rPr kumimoji="1" lang="en-US" altLang="ja-JP"/>
              <a:t>HP</a:t>
            </a:r>
            <a:r>
              <a:rPr kumimoji="1" lang="ja-JP" altLang="en-US"/>
              <a:t> </a:t>
            </a:r>
            <a:r>
              <a:rPr kumimoji="1" lang="en-US" altLang="ja-JP"/>
              <a:t>0</a:t>
            </a:r>
            <a:r>
              <a:rPr kumimoji="1" lang="ja-JP" altLang="en-US"/>
              <a:t> </a:t>
            </a:r>
            <a:endParaRPr kumimoji="1" lang="en-US" altLang="ja-JP"/>
          </a:p>
          <a:p>
            <a:pPr algn="ctr"/>
            <a:r>
              <a:rPr kumimoji="1" lang="ja-JP" altLang="en-US" sz="1200"/>
              <a:t>戦闘終了</a:t>
            </a:r>
            <a:endParaRPr kumimoji="1" lang="en-US" altLang="ja-JP" sz="1400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77ABBD0A-6CEB-471B-A1D9-4C0894A40C9B}"/>
              </a:ext>
            </a:extLst>
          </p:cNvPr>
          <p:cNvCxnSpPr>
            <a:cxnSpLocks/>
            <a:stCxn id="46" idx="3"/>
            <a:endCxn id="12" idx="1"/>
          </p:cNvCxnSpPr>
          <p:nvPr/>
        </p:nvCxnSpPr>
        <p:spPr>
          <a:xfrm flipV="1">
            <a:off x="1082530" y="1948920"/>
            <a:ext cx="309211" cy="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91E823A0-E7F6-4188-B02B-EC496898CB7C}"/>
              </a:ext>
            </a:extLst>
          </p:cNvPr>
          <p:cNvSpPr/>
          <p:nvPr/>
        </p:nvSpPr>
        <p:spPr>
          <a:xfrm>
            <a:off x="5068978" y="1447599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/>
              <a:t>イベント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クエスト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選択画面</a:t>
            </a: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C967B78A-2DFA-407A-96C3-4C39C7128196}"/>
              </a:ext>
            </a:extLst>
          </p:cNvPr>
          <p:cNvSpPr/>
          <p:nvPr/>
        </p:nvSpPr>
        <p:spPr>
          <a:xfrm>
            <a:off x="3391149" y="1469531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勝利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リザルト</a:t>
            </a: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7AF4C93-AAE0-4F14-A16F-709D05506AA6}"/>
              </a:ext>
            </a:extLst>
          </p:cNvPr>
          <p:cNvCxnSpPr>
            <a:cxnSpLocks/>
            <a:stCxn id="12" idx="3"/>
            <a:endCxn id="101" idx="1"/>
          </p:cNvCxnSpPr>
          <p:nvPr/>
        </p:nvCxnSpPr>
        <p:spPr>
          <a:xfrm>
            <a:off x="2306653" y="1948920"/>
            <a:ext cx="1084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F454289E-3963-4BFB-8527-03EBFF24A663}"/>
              </a:ext>
            </a:extLst>
          </p:cNvPr>
          <p:cNvCxnSpPr>
            <a:cxnSpLocks/>
            <a:stCxn id="101" idx="3"/>
            <a:endCxn id="94" idx="1"/>
          </p:cNvCxnSpPr>
          <p:nvPr/>
        </p:nvCxnSpPr>
        <p:spPr>
          <a:xfrm flipV="1">
            <a:off x="4129703" y="1926988"/>
            <a:ext cx="939275" cy="2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C36B73B7-FAB9-4075-8374-660CF8826A1E}"/>
              </a:ext>
            </a:extLst>
          </p:cNvPr>
          <p:cNvCxnSpPr>
            <a:cxnSpLocks/>
            <a:stCxn id="64" idx="3"/>
            <a:endCxn id="50" idx="1"/>
          </p:cNvCxnSpPr>
          <p:nvPr/>
        </p:nvCxnSpPr>
        <p:spPr>
          <a:xfrm>
            <a:off x="1760210" y="4514484"/>
            <a:ext cx="29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7562F7CB-0700-4993-8E0E-822EEA6901B2}"/>
              </a:ext>
            </a:extLst>
          </p:cNvPr>
          <p:cNvSpPr/>
          <p:nvPr/>
        </p:nvSpPr>
        <p:spPr>
          <a:xfrm>
            <a:off x="7927179" y="5068488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/>
              <a:t>BP</a:t>
            </a:r>
            <a:r>
              <a:rPr kumimoji="1" lang="ja-JP" altLang="en-US" sz="900"/>
              <a:t>回復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購入確認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cxnSp>
        <p:nvCxnSpPr>
          <p:cNvPr id="141" name="コネクタ: カギ線 140">
            <a:extLst>
              <a:ext uri="{FF2B5EF4-FFF2-40B4-BE49-F238E27FC236}">
                <a16:creationId xmlns:a16="http://schemas.microsoft.com/office/drawing/2014/main" id="{F7D00872-34C3-4EAE-9990-2D21249CDDD5}"/>
              </a:ext>
            </a:extLst>
          </p:cNvPr>
          <p:cNvCxnSpPr>
            <a:cxnSpLocks/>
            <a:stCxn id="137" idx="3"/>
            <a:endCxn id="53" idx="0"/>
          </p:cNvCxnSpPr>
          <p:nvPr/>
        </p:nvCxnSpPr>
        <p:spPr>
          <a:xfrm flipH="1" flipV="1">
            <a:off x="5833006" y="3864970"/>
            <a:ext cx="2939677" cy="1848406"/>
          </a:xfrm>
          <a:prstGeom prst="bentConnector4">
            <a:avLst>
              <a:gd name="adj1" fmla="val -7776"/>
              <a:gd name="adj2" fmla="val 1123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EFF9E725-F0B2-4588-A4EE-747A08A23201}"/>
              </a:ext>
            </a:extLst>
          </p:cNvPr>
          <p:cNvCxnSpPr>
            <a:cxnSpLocks/>
            <a:stCxn id="54" idx="3"/>
            <a:endCxn id="137" idx="1"/>
          </p:cNvCxnSpPr>
          <p:nvPr/>
        </p:nvCxnSpPr>
        <p:spPr>
          <a:xfrm>
            <a:off x="7656069" y="5713376"/>
            <a:ext cx="271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コネクタ: カギ線 162">
            <a:extLst>
              <a:ext uri="{FF2B5EF4-FFF2-40B4-BE49-F238E27FC236}">
                <a16:creationId xmlns:a16="http://schemas.microsoft.com/office/drawing/2014/main" id="{F0D5E051-9F35-4B25-9505-80287C17709D}"/>
              </a:ext>
            </a:extLst>
          </p:cNvPr>
          <p:cNvCxnSpPr>
            <a:cxnSpLocks/>
            <a:stCxn id="12" idx="2"/>
            <a:endCxn id="64" idx="1"/>
          </p:cNvCxnSpPr>
          <p:nvPr/>
        </p:nvCxnSpPr>
        <p:spPr>
          <a:xfrm rot="5400000">
            <a:off x="327898" y="2993185"/>
            <a:ext cx="2108108" cy="934491"/>
          </a:xfrm>
          <a:prstGeom prst="bentConnector4">
            <a:avLst>
              <a:gd name="adj1" fmla="val 34705"/>
              <a:gd name="adj2" fmla="val 112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69A8CB28-3C1C-4892-B772-188C73681E2A}"/>
              </a:ext>
            </a:extLst>
          </p:cNvPr>
          <p:cNvSpPr txBox="1"/>
          <p:nvPr/>
        </p:nvSpPr>
        <p:spPr>
          <a:xfrm>
            <a:off x="2293924" y="1648002"/>
            <a:ext cx="6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Y:</a:t>
            </a:r>
            <a:r>
              <a:rPr kumimoji="1" lang="ja-JP" altLang="en-US"/>
              <a:t>勝</a:t>
            </a: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54A21A66-A63B-446A-BA44-CA6F9E7DCC17}"/>
              </a:ext>
            </a:extLst>
          </p:cNvPr>
          <p:cNvSpPr txBox="1"/>
          <p:nvPr/>
        </p:nvSpPr>
        <p:spPr>
          <a:xfrm>
            <a:off x="1840625" y="2332758"/>
            <a:ext cx="60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N:</a:t>
            </a:r>
            <a:r>
              <a:rPr kumimoji="1" lang="ja-JP" altLang="en-US" sz="1600"/>
              <a:t>負</a:t>
            </a:r>
          </a:p>
        </p:txBody>
      </p:sp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6D473287-86FF-45AF-B337-E6199ADBD919}"/>
              </a:ext>
            </a:extLst>
          </p:cNvPr>
          <p:cNvCxnSpPr>
            <a:cxnSpLocks/>
            <a:stCxn id="53" idx="2"/>
            <a:endCxn id="54" idx="1"/>
          </p:cNvCxnSpPr>
          <p:nvPr/>
        </p:nvCxnSpPr>
        <p:spPr>
          <a:xfrm rot="16200000" flipH="1">
            <a:off x="6042470" y="4945281"/>
            <a:ext cx="558630" cy="9775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69">
            <a:extLst>
              <a:ext uri="{FF2B5EF4-FFF2-40B4-BE49-F238E27FC236}">
                <a16:creationId xmlns:a16="http://schemas.microsoft.com/office/drawing/2014/main" id="{A86F5271-200B-4F0D-9BC3-8934EEB7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4578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kumimoji="1" lang="en-US" altLang="ja-JP" sz="1400" b="1">
                <a:latin typeface="+mn-ea"/>
              </a:rPr>
              <a:t>[</a:t>
            </a:r>
            <a:r>
              <a:rPr kumimoji="1" lang="en-US" altLang="ja-JP" sz="1400" b="1" err="1">
                <a:latin typeface="+mn-ea"/>
              </a:rPr>
              <a:t>em</a:t>
            </a:r>
            <a:r>
              <a:rPr kumimoji="1" lang="en-US" altLang="ja-JP" sz="1400" b="1">
                <a:latin typeface="+mn-ea"/>
              </a:rPr>
              <a:t>]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en-US" altLang="ja-JP" sz="1400" b="1">
                <a:latin typeface="メイリオ"/>
                <a:ea typeface="メイリオ"/>
              </a:rPr>
              <a:t>(</a:t>
            </a:r>
            <a:r>
              <a:rPr lang="ja-JP" altLang="en-US" sz="1400" b="1">
                <a:latin typeface="メイリオ"/>
                <a:ea typeface="メイリオ"/>
              </a:rPr>
              <a:t>大怪獣討伐</a:t>
            </a:r>
            <a:r>
              <a:rPr lang="en-US" altLang="ja-JP" sz="1400" b="1">
                <a:latin typeface="メイリオ"/>
                <a:ea typeface="メイリオ"/>
              </a:rPr>
              <a:t>)</a:t>
            </a:r>
            <a:r>
              <a:rPr lang="ja-JP" altLang="en-US" sz="1400" b="1">
                <a:latin typeface="メイリオ"/>
                <a:ea typeface="メイリオ"/>
              </a:rPr>
              <a:t>画面仕様</a:t>
            </a:r>
            <a:endParaRPr kumimoji="1" lang="ja-JP" altLang="en-US" sz="1400" b="1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●救援フロー　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1428942-8811-48FD-BF5E-961C8412CAF2}"/>
              </a:ext>
            </a:extLst>
          </p:cNvPr>
          <p:cNvSpPr txBox="1"/>
          <p:nvPr/>
        </p:nvSpPr>
        <p:spPr>
          <a:xfrm>
            <a:off x="1076115" y="2327479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0D8D765-E350-409E-8D1D-7EC9649C31F2}"/>
              </a:ext>
            </a:extLst>
          </p:cNvPr>
          <p:cNvSpPr/>
          <p:nvPr/>
        </p:nvSpPr>
        <p:spPr>
          <a:xfrm>
            <a:off x="589223" y="2742650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HP</a:t>
            </a:r>
            <a:r>
              <a:rPr kumimoji="1" lang="ja-JP" altLang="en-US"/>
              <a:t> </a:t>
            </a:r>
            <a:r>
              <a:rPr kumimoji="1" lang="en-US" altLang="ja-JP"/>
              <a:t>0</a:t>
            </a:r>
            <a:r>
              <a:rPr kumimoji="1" lang="ja-JP" altLang="en-US"/>
              <a:t> </a:t>
            </a:r>
            <a:endParaRPr kumimoji="1" lang="en-US" altLang="ja-JP"/>
          </a:p>
          <a:p>
            <a:pPr algn="ctr"/>
            <a:r>
              <a:rPr kumimoji="1" lang="ja-JP" altLang="en-US" sz="1200"/>
              <a:t>戦闘終了</a:t>
            </a:r>
            <a:endParaRPr kumimoji="1" lang="en-US" altLang="ja-JP" sz="140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576EA52A-197F-4BC0-88C9-5085EC37D2AF}"/>
              </a:ext>
            </a:extLst>
          </p:cNvPr>
          <p:cNvSpPr/>
          <p:nvPr/>
        </p:nvSpPr>
        <p:spPr>
          <a:xfrm>
            <a:off x="1730568" y="274727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救援要請</a:t>
            </a:r>
            <a:endParaRPr kumimoji="1" lang="en-US" altLang="ja-JP" sz="11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5B9A010A-992F-4FB7-8AFC-73422FD190F9}"/>
              </a:ext>
            </a:extLst>
          </p:cNvPr>
          <p:cNvSpPr/>
          <p:nvPr/>
        </p:nvSpPr>
        <p:spPr>
          <a:xfrm>
            <a:off x="2835205" y="274727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救援要請</a:t>
            </a:r>
            <a:endParaRPr kumimoji="1" lang="en-US" altLang="ja-JP" sz="1100"/>
          </a:p>
          <a:p>
            <a:pPr algn="ctr"/>
            <a:r>
              <a:rPr kumimoji="1" lang="ja-JP" altLang="en-US" sz="1100"/>
              <a:t>確認</a:t>
            </a:r>
            <a:endParaRPr kumimoji="1" lang="en-US" altLang="ja-JP" sz="11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6CDA377A-A3D6-439B-8F5F-BAC5E69C39C5}"/>
              </a:ext>
            </a:extLst>
          </p:cNvPr>
          <p:cNvSpPr/>
          <p:nvPr/>
        </p:nvSpPr>
        <p:spPr>
          <a:xfrm>
            <a:off x="3907847" y="2747276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討伐</a:t>
            </a:r>
            <a:endParaRPr kumimoji="1" lang="en-US" altLang="ja-JP" sz="1100"/>
          </a:p>
          <a:p>
            <a:pPr algn="ctr"/>
            <a:r>
              <a:rPr kumimoji="1" lang="ja-JP" altLang="en-US" sz="1100"/>
              <a:t>リトライ</a:t>
            </a:r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109" name="四角形: 角を丸くする 108">
            <a:extLst>
              <a:ext uri="{FF2B5EF4-FFF2-40B4-BE49-F238E27FC236}">
                <a16:creationId xmlns:a16="http://schemas.microsoft.com/office/drawing/2014/main" id="{0B35A357-6CD4-4D1F-98B5-A49FD9AC8F71}"/>
              </a:ext>
            </a:extLst>
          </p:cNvPr>
          <p:cNvSpPr/>
          <p:nvPr/>
        </p:nvSpPr>
        <p:spPr>
          <a:xfrm>
            <a:off x="5050054" y="1959590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/>
              <a:t>討伐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強さ選択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6E8A0513-23E3-48DF-A4CE-9B7EB517E8BE}"/>
              </a:ext>
            </a:extLst>
          </p:cNvPr>
          <p:cNvSpPr/>
          <p:nvPr/>
        </p:nvSpPr>
        <p:spPr>
          <a:xfrm>
            <a:off x="6144380" y="1959590"/>
            <a:ext cx="845504" cy="1289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/>
              <a:t>回復薬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購入</a:t>
            </a:r>
            <a:endParaRPr kumimoji="1" lang="en-US" altLang="ja-JP" sz="900"/>
          </a:p>
          <a:p>
            <a:pPr algn="ctr"/>
            <a:r>
              <a:rPr kumimoji="1" lang="ja-JP" altLang="en-US" sz="900"/>
              <a:t>ウィンドウ</a:t>
            </a:r>
            <a:endParaRPr kumimoji="1" lang="en-US" altLang="ja-JP" sz="90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5141DEA-6FBF-4B95-90DA-D4994B6E3B07}"/>
              </a:ext>
            </a:extLst>
          </p:cNvPr>
          <p:cNvCxnSpPr>
            <a:stCxn id="67" idx="3"/>
            <a:endCxn id="2" idx="1"/>
          </p:cNvCxnSpPr>
          <p:nvPr/>
        </p:nvCxnSpPr>
        <p:spPr>
          <a:xfrm>
            <a:off x="1434727" y="3387538"/>
            <a:ext cx="295841" cy="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1CCD4CEC-CBE4-4077-A6E1-90C4EE0CB507}"/>
              </a:ext>
            </a:extLst>
          </p:cNvPr>
          <p:cNvCxnSpPr>
            <a:cxnSpLocks/>
            <a:stCxn id="2" idx="3"/>
            <a:endCxn id="107" idx="1"/>
          </p:cNvCxnSpPr>
          <p:nvPr/>
        </p:nvCxnSpPr>
        <p:spPr>
          <a:xfrm>
            <a:off x="2576072" y="3392164"/>
            <a:ext cx="25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1EB1269E-E2E0-443C-985B-C9E43EBDFE15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>
            <a:off x="3680709" y="3392164"/>
            <a:ext cx="227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AA7ACB24-2A6F-4683-BC4B-7506E8D66ED7}"/>
              </a:ext>
            </a:extLst>
          </p:cNvPr>
          <p:cNvCxnSpPr>
            <a:cxnSpLocks/>
            <a:stCxn id="109" idx="3"/>
            <a:endCxn id="112" idx="1"/>
          </p:cNvCxnSpPr>
          <p:nvPr/>
        </p:nvCxnSpPr>
        <p:spPr>
          <a:xfrm>
            <a:off x="5895558" y="2604478"/>
            <a:ext cx="24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9B564F1D-A084-4AEB-9D5D-3DFD36DCD53B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 flipV="1">
            <a:off x="4753351" y="2604478"/>
            <a:ext cx="296703" cy="7876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コネクタ: カギ線 123">
            <a:extLst>
              <a:ext uri="{FF2B5EF4-FFF2-40B4-BE49-F238E27FC236}">
                <a16:creationId xmlns:a16="http://schemas.microsoft.com/office/drawing/2014/main" id="{439707B9-5858-4CC3-867B-D13626547381}"/>
              </a:ext>
            </a:extLst>
          </p:cNvPr>
          <p:cNvCxnSpPr>
            <a:cxnSpLocks/>
            <a:stCxn id="108" idx="3"/>
            <a:endCxn id="131" idx="1"/>
          </p:cNvCxnSpPr>
          <p:nvPr/>
        </p:nvCxnSpPr>
        <p:spPr>
          <a:xfrm>
            <a:off x="4753351" y="3392164"/>
            <a:ext cx="513576" cy="647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27990FCC-2F78-4F9A-B0E5-F351F9B059DB}"/>
              </a:ext>
            </a:extLst>
          </p:cNvPr>
          <p:cNvSpPr/>
          <p:nvPr/>
        </p:nvSpPr>
        <p:spPr>
          <a:xfrm>
            <a:off x="589390" y="2747276"/>
            <a:ext cx="845504" cy="128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/>
              <a:t>プレイヤー</a:t>
            </a:r>
            <a:endParaRPr kumimoji="1" lang="en-US" altLang="ja-JP"/>
          </a:p>
          <a:p>
            <a:pPr algn="ctr"/>
            <a:r>
              <a:rPr kumimoji="1" lang="en-US" altLang="ja-JP"/>
              <a:t>HP</a:t>
            </a:r>
            <a:r>
              <a:rPr kumimoji="1" lang="ja-JP" altLang="en-US"/>
              <a:t> </a:t>
            </a:r>
            <a:r>
              <a:rPr kumimoji="1" lang="en-US" altLang="ja-JP"/>
              <a:t>0</a:t>
            </a:r>
            <a:r>
              <a:rPr kumimoji="1" lang="ja-JP" altLang="en-US"/>
              <a:t> </a:t>
            </a:r>
            <a:endParaRPr kumimoji="1" lang="en-US" altLang="ja-JP"/>
          </a:p>
          <a:p>
            <a:pPr algn="ctr"/>
            <a:r>
              <a:rPr kumimoji="1" lang="ja-JP" altLang="en-US" sz="1200"/>
              <a:t>戦闘終了</a:t>
            </a:r>
            <a:endParaRPr kumimoji="1" lang="en-US" altLang="ja-JP" sz="1400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741C8302-4F4A-411B-8A3A-E4FE9CB43966}"/>
              </a:ext>
            </a:extLst>
          </p:cNvPr>
          <p:cNvSpPr/>
          <p:nvPr/>
        </p:nvSpPr>
        <p:spPr>
          <a:xfrm>
            <a:off x="5266927" y="3559958"/>
            <a:ext cx="738554" cy="958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/>
              <a:t>イベント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クエスト</a:t>
            </a:r>
            <a:endParaRPr kumimoji="1" lang="en-US" altLang="ja-JP" sz="1050"/>
          </a:p>
          <a:p>
            <a:pPr algn="ctr"/>
            <a:r>
              <a:rPr kumimoji="1" lang="ja-JP" altLang="en-US" sz="1050"/>
              <a:t>選択画面</a:t>
            </a:r>
          </a:p>
        </p:txBody>
      </p:sp>
    </p:spTree>
    <p:extLst>
      <p:ext uri="{BB962C8B-B14F-4D97-AF65-F5344CB8AC3E}">
        <p14:creationId xmlns:p14="http://schemas.microsoft.com/office/powerpoint/2010/main" val="77853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kumimoji="1" lang="ja-JP" altLang="en-US" sz="1400" b="1" dirty="0">
                <a:latin typeface="+mn-ea"/>
              </a:rPr>
              <a:t>イベント</a:t>
            </a:r>
            <a:r>
              <a:rPr kumimoji="1" lang="en-US" altLang="ja-JP" sz="1400" b="1" dirty="0">
                <a:latin typeface="+mn-ea"/>
              </a:rPr>
              <a:t>(</a:t>
            </a:r>
            <a:r>
              <a:rPr kumimoji="1" lang="ja-JP" altLang="en-US" sz="1400" b="1" dirty="0">
                <a:latin typeface="+mn-ea"/>
              </a:rPr>
              <a:t>大怪獣討伐</a:t>
            </a:r>
            <a:r>
              <a:rPr kumimoji="1" lang="en-US" altLang="ja-JP" sz="1400" b="1" dirty="0">
                <a:latin typeface="+mn-ea"/>
              </a:rPr>
              <a:t>)</a:t>
            </a:r>
            <a:r>
              <a:rPr kumimoji="1" lang="ja-JP" altLang="en-US" sz="1400" b="1" dirty="0">
                <a:latin typeface="+mn-ea"/>
              </a:rPr>
              <a:t>画面仕様</a:t>
            </a:r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2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>
                <a:solidFill>
                  <a:schemeClr val="tx1"/>
                </a:solidFill>
              </a:rPr>
              <a:t>4</a:t>
            </a:fld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78D0911-BCCA-4627-934F-8643BF6FFF01}"/>
              </a:ext>
            </a:extLst>
          </p:cNvPr>
          <p:cNvSpPr txBox="1"/>
          <p:nvPr/>
        </p:nvSpPr>
        <p:spPr>
          <a:xfrm>
            <a:off x="415419" y="538799"/>
            <a:ext cx="367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●大怪獣討伐概要（ポイント ＋ ドロップ）</a:t>
            </a:r>
            <a:endParaRPr kumimoji="1" lang="ja-JP" alt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0900E63-F4E5-48BC-A899-B9214A2DC7D1}"/>
              </a:ext>
            </a:extLst>
          </p:cNvPr>
          <p:cNvSpPr txBox="1"/>
          <p:nvPr/>
        </p:nvSpPr>
        <p:spPr>
          <a:xfrm>
            <a:off x="558770" y="692687"/>
            <a:ext cx="7556530" cy="627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latin typeface="Century Gothic" panose="020B0502020202020204" pitchFamily="34" charset="0"/>
              </a:rPr>
              <a:t>全５クエスト</a:t>
            </a:r>
            <a:endParaRPr kumimoji="1" lang="en-US" altLang="ja-JP" sz="1000" b="1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    ・通常クエスト</a:t>
            </a:r>
            <a:r>
              <a:rPr kumimoji="1" lang="en-US" altLang="ja-JP" sz="1000" dirty="0">
                <a:latin typeface="Century Gothic" panose="020B0502020202020204" pitchFamily="34" charset="0"/>
              </a:rPr>
              <a:t>(</a:t>
            </a:r>
            <a:r>
              <a:rPr kumimoji="1" lang="ja-JP" altLang="en-US" sz="1000" dirty="0">
                <a:latin typeface="Century Gothic" panose="020B0502020202020204" pitchFamily="34" charset="0"/>
              </a:rPr>
              <a:t>３話）：イベントストーリー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・大怪獣クエスト　　 ：自身が発見したイベント怪獣討伐クエスト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・救援用クエスト　　 ：他人が発見したイベント怪獣討伐クエスト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ストーリーイメージ</a:t>
            </a:r>
            <a:endParaRPr kumimoji="1" lang="en-US" altLang="ja-JP" sz="900" b="1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　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①</a:t>
            </a:r>
            <a:r>
              <a:rPr kumimoji="1" lang="ja-JP" altLang="en-US" sz="900" b="1" dirty="0">
                <a:latin typeface="Century Gothic" panose="020B0502020202020204" pitchFamily="34" charset="0"/>
              </a:rPr>
              <a:t>：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イベント導入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　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②</a:t>
            </a:r>
            <a:r>
              <a:rPr kumimoji="1" lang="ja-JP" altLang="en-US" sz="900" b="1" dirty="0">
                <a:latin typeface="Century Gothic" panose="020B0502020202020204" pitchFamily="34" charset="0"/>
              </a:rPr>
              <a:t>：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イベント本編</a:t>
            </a:r>
            <a:endParaRPr kumimoji="1" lang="en-US" altLang="ja-JP" sz="900" b="1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　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③</a:t>
            </a:r>
            <a:r>
              <a:rPr kumimoji="1" lang="ja-JP" altLang="en-US" sz="900" b="1" dirty="0">
                <a:latin typeface="Century Gothic" panose="020B0502020202020204" pitchFamily="34" charset="0"/>
              </a:rPr>
              <a:t>：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周回示唆ストーリー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b="1" dirty="0">
                <a:latin typeface="Century Gothic" panose="020B0502020202020204" pitchFamily="34" charset="0"/>
              </a:rPr>
              <a:t>バトル</a:t>
            </a:r>
            <a:endParaRPr kumimoji="1" lang="en-US" altLang="ja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戦闘時コンティニュー無し、回数を重ねるごとに怪獣が強化される。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b="1" dirty="0">
                <a:latin typeface="Century Gothic" panose="020B0502020202020204" pitchFamily="34" charset="0"/>
              </a:rPr>
              <a:t>流れ</a:t>
            </a:r>
            <a:endParaRPr kumimoji="1" lang="en-US" altLang="ja" sz="1000" b="1" dirty="0">
              <a:latin typeface="Century Gothic" panose="020B0502020202020204" pitchFamily="34" charset="0"/>
            </a:endParaRPr>
          </a:p>
          <a:p>
            <a:r>
              <a:rPr kumimoji="1" lang="ja-JP" altLang="en-US" sz="1050" dirty="0">
                <a:latin typeface="Century Gothic" panose="020B0502020202020204" pitchFamily="34" charset="0"/>
              </a:rPr>
              <a:t>　</a:t>
            </a:r>
            <a:r>
              <a:rPr kumimoji="1" lang="ja-JP" altLang="en-US" sz="1000" dirty="0">
                <a:latin typeface="Century Gothic" panose="020B0502020202020204" pitchFamily="34" charset="0"/>
              </a:rPr>
              <a:t>クエスト３話を周回し、大怪獣を発見し討伐する。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</a:t>
            </a:r>
            <a:r>
              <a:rPr kumimoji="1" lang="ja-JP" altLang="en-US" sz="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ストーリー①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クエスト①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</a:t>
            </a:r>
            <a:r>
              <a:rPr kumimoji="1" lang="ja-JP" altLang="en-US" sz="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ストーリー②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クエスト②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ストーリー③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クエスト③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大怪獣クエスト 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→ </a:t>
            </a:r>
            <a:r>
              <a:rPr kumimoji="1" lang="ja-JP" altLang="en-US" sz="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クエスト③</a:t>
            </a:r>
            <a:r>
              <a:rPr kumimoji="1" lang="ja-JP" altLang="en-US" sz="800" b="1" dirty="0">
                <a:latin typeface="Century Gothic" panose="020B0502020202020204" pitchFamily="34" charset="0"/>
              </a:rPr>
              <a:t> → </a:t>
            </a:r>
            <a:r>
              <a:rPr kumimoji="1" lang="ja-JP" altLang="en-US" sz="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大怪獣クエスト</a:t>
            </a:r>
            <a:endParaRPr kumimoji="1" lang="en-US" altLang="ja-JP" sz="8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kumimoji="1" lang="ja-JP" altLang="en-US" sz="1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   </a:t>
            </a:r>
            <a:r>
              <a:rPr kumimoji="1" lang="en-US" altLang="ja-JP" sz="900" dirty="0">
                <a:latin typeface="Century Gothic" panose="020B0502020202020204" pitchFamily="34" charset="0"/>
              </a:rPr>
              <a:t>※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クエスト３クリア時に１００％出現するかは要相談</a:t>
            </a:r>
            <a:endParaRPr kumimoji="1" lang="en-US" altLang="ja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</a:t>
            </a:r>
            <a:r>
              <a:rPr kumimoji="1" lang="en-US" altLang="ja-JP" sz="1000" dirty="0">
                <a:latin typeface="Century Gothic" panose="020B0502020202020204" pitchFamily="34" charset="0"/>
              </a:rPr>
              <a:t>※</a:t>
            </a:r>
            <a:r>
              <a:rPr kumimoji="1" lang="ja-JP" altLang="en-US" sz="1000" dirty="0">
                <a:latin typeface="Century Gothic" panose="020B0502020202020204" pitchFamily="34" charset="0"/>
              </a:rPr>
              <a:t>クエストは無制限にプレイ可能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r>
              <a:rPr kumimoji="1" lang="ja-JP" altLang="en-US" sz="1000" dirty="0">
                <a:latin typeface="Century Gothic" panose="020B0502020202020204" pitchFamily="34" charset="0"/>
              </a:rPr>
              <a:t>　</a:t>
            </a:r>
            <a:r>
              <a:rPr kumimoji="1" lang="en-US" altLang="ja-JP" sz="1000" dirty="0">
                <a:latin typeface="Century Gothic" panose="020B0502020202020204" pitchFamily="34" charset="0"/>
              </a:rPr>
              <a:t>※</a:t>
            </a:r>
            <a:r>
              <a:rPr kumimoji="1" lang="ja-JP" altLang="en-US" sz="1000" dirty="0">
                <a:latin typeface="Century Gothic" panose="020B0502020202020204" pitchFamily="34" charset="0"/>
              </a:rPr>
              <a:t>大怪獣討伐クエストは、救援問わずの同じクエストの２回目の挑戦からイベント用のスタミナを消費する。</a:t>
            </a:r>
            <a:endParaRPr kumimoji="1" lang="en-US" altLang="ja-JP" sz="1000" dirty="0">
              <a:latin typeface="Century Gothic" panose="020B0502020202020204" pitchFamily="34" charset="0"/>
            </a:endParaRPr>
          </a:p>
          <a:p>
            <a:endParaRPr kumimoji="1" lang="en-US" altLang="ja-JP" sz="9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報酬で入手できるもの（ドロップ）</a:t>
            </a:r>
            <a:endParaRPr kumimoji="1" lang="en-US" altLang="ja-JP" sz="900" b="1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・怪獣の欠片（ドロップ）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・抽出装置（ポイント）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・武器強化素材（ポイント）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</a:t>
            </a:r>
            <a:r>
              <a:rPr kumimoji="1" lang="en-US" altLang="ja-JP" sz="900" dirty="0">
                <a:latin typeface="Century Gothic" panose="020B0502020202020204" pitchFamily="34" charset="0"/>
              </a:rPr>
              <a:t>TR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カード強化素材（ポイント）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・ゴールド（ドロップ・ポイント）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ポイントの集め方</a:t>
            </a:r>
            <a:endParaRPr kumimoji="1" lang="en-US" altLang="ja-JP" sz="900" b="1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latin typeface="Century Gothic" panose="020B0502020202020204" pitchFamily="34" charset="0"/>
              </a:rPr>
              <a:t>　・</a:t>
            </a:r>
            <a:r>
              <a:rPr kumimoji="1" lang="ja-JP" altLang="en-US" sz="900" dirty="0">
                <a:latin typeface="Century Gothic" panose="020B0502020202020204" pitchFamily="34" charset="0"/>
              </a:rPr>
              <a:t>各ステージのクリア（後半ステージほど獲得ポイントが上昇）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・大怪獣の討伐（イベント用スタミナを１つ消費する。）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dirty="0">
                <a:latin typeface="Century Gothic" panose="020B0502020202020204" pitchFamily="34" charset="0"/>
              </a:rPr>
              <a:t>　・ガチャで手に入るカード、イベントごとに指定されたカードを編成することで獲得できるポイントが上昇する。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lang="ja-JP" altLang="en-US" sz="1100" b="1" dirty="0">
                <a:latin typeface="Century Gothic" panose="020B0502020202020204" pitchFamily="34" charset="0"/>
                <a:ea typeface="メイリオ"/>
              </a:rPr>
              <a:t>ポイント上昇の対象になるカードとに</a:t>
            </a:r>
            <a:r>
              <a:rPr lang="ja-JP" altLang="en-US" sz="1100" b="1">
                <a:latin typeface="Century Gothic" panose="020B0502020202020204" pitchFamily="34" charset="0"/>
                <a:ea typeface="メイリオ"/>
              </a:rPr>
              <a:t>上昇量</a:t>
            </a:r>
            <a:r>
              <a:rPr lang="ja-JP" altLang="en-US" sz="1100">
                <a:latin typeface="Century Gothic" panose="020B0502020202020204" pitchFamily="34" charset="0"/>
                <a:ea typeface="メイリオ"/>
              </a:rPr>
              <a:t>　</a:t>
            </a:r>
            <a:endParaRPr lang="en-US" altLang="ja-JP" sz="1100" dirty="0">
              <a:latin typeface="Century Gothic" panose="020B0502020202020204" pitchFamily="34" charset="0"/>
              <a:ea typeface="メイリオ"/>
            </a:endParaRPr>
          </a:p>
          <a:p>
            <a:r>
              <a:rPr lang="ja-JP" altLang="en-US" sz="1100">
                <a:latin typeface="Century Gothic" panose="020B0502020202020204" pitchFamily="34" charset="0"/>
                <a:ea typeface="メイリオ"/>
              </a:rPr>
              <a:t>　救援恩恵が受けられるように。</a:t>
            </a:r>
            <a:endParaRPr lang="en-US" altLang="ja-JP" sz="1100" dirty="0">
              <a:latin typeface="Century Gothic" panose="020B0502020202020204" pitchFamily="34" charset="0"/>
              <a:ea typeface="メイリオ"/>
            </a:endParaRPr>
          </a:p>
          <a:p>
            <a:r>
              <a:rPr lang="ja-JP" altLang="en-US" sz="1100">
                <a:latin typeface="Century Gothic" panose="020B0502020202020204" pitchFamily="34" charset="0"/>
                <a:ea typeface="メイリオ"/>
              </a:rPr>
              <a:t>　師団の人数に応じて表示する救援クエストを増やす</a:t>
            </a:r>
            <a:endParaRPr lang="en-US" altLang="ja-JP" sz="900" dirty="0">
              <a:latin typeface="Century Gothic" panose="020B0502020202020204" pitchFamily="34" charset="0"/>
              <a:ea typeface="メイリオ" panose="020B0604030504040204" pitchFamily="50" charset="-128"/>
            </a:endParaRPr>
          </a:p>
          <a:p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　</a:t>
            </a:r>
            <a:r>
              <a:rPr lang="ja-JP" altLang="en-US" sz="1000" dirty="0">
                <a:latin typeface="Century Gothic" panose="020B0502020202020204" pitchFamily="34" charset="0"/>
                <a:ea typeface="メイリオ"/>
              </a:rPr>
              <a:t>・イベントガチャ限定 ☆</a:t>
            </a:r>
            <a:r>
              <a:rPr lang="en-US" altLang="ja-JP" sz="1000" dirty="0">
                <a:latin typeface="Century Gothic" panose="020B0502020202020204" pitchFamily="34" charset="0"/>
                <a:ea typeface="メイリオ"/>
              </a:rPr>
              <a:t>5</a:t>
            </a:r>
          </a:p>
          <a:p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　　獲得ポイント </a:t>
            </a:r>
            <a:r>
              <a:rPr lang="en-US" altLang="ja-JP" sz="900" dirty="0">
                <a:latin typeface="Century Gothic" panose="020B0502020202020204" pitchFamily="34" charset="0"/>
                <a:ea typeface="メイリオ"/>
              </a:rPr>
              <a:t>+10%</a:t>
            </a:r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 </a:t>
            </a:r>
            <a:r>
              <a:rPr lang="en-US" altLang="ja-JP" sz="900" dirty="0">
                <a:latin typeface="Century Gothic" panose="020B0502020202020204" pitchFamily="34" charset="0"/>
                <a:ea typeface="メイリオ"/>
              </a:rPr>
              <a:t>(</a:t>
            </a:r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上限解放毎に＋</a:t>
            </a:r>
            <a:r>
              <a:rPr lang="en-US" altLang="ja-JP" sz="900" dirty="0">
                <a:latin typeface="Century Gothic" panose="020B0502020202020204" pitchFamily="34" charset="0"/>
                <a:ea typeface="メイリオ"/>
              </a:rPr>
              <a:t>5</a:t>
            </a:r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％　最大</a:t>
            </a:r>
            <a:r>
              <a:rPr lang="en-US" altLang="ja-JP" sz="900" dirty="0">
                <a:latin typeface="Century Gothic" panose="020B0502020202020204" pitchFamily="34" charset="0"/>
                <a:ea typeface="メイリオ"/>
              </a:rPr>
              <a:t>+30%)</a:t>
            </a:r>
            <a:r>
              <a:rPr lang="ja-JP" altLang="en-US" sz="900" dirty="0">
                <a:latin typeface="Century Gothic" panose="020B0502020202020204" pitchFamily="34" charset="0"/>
                <a:ea typeface="メイリオ"/>
              </a:rPr>
              <a:t>　　</a:t>
            </a:r>
            <a:endParaRPr kumimoji="1" lang="en-US" altLang="ja-JP" sz="900" dirty="0">
              <a:latin typeface="Century Gothic" panose="020B0502020202020204" pitchFamily="34" charset="0"/>
            </a:endParaRPr>
          </a:p>
          <a:p>
            <a:r>
              <a:rPr kumimoji="1" lang="ja-JP" altLang="en-US" sz="9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　　</a:t>
            </a:r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期間中バトル時 </a:t>
            </a:r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HP, ATK, DEF, SPD</a:t>
            </a:r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 ＋</a:t>
            </a:r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10%</a:t>
            </a:r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900">
                <a:latin typeface="Meiryo UI" panose="020B0604030504040204" pitchFamily="50" charset="-128"/>
                <a:ea typeface="Meiryo UI" panose="020B0604030504040204" pitchFamily="50" charset="-128"/>
              </a:rPr>
              <a:t> 要検討</a:t>
            </a:r>
            <a:endParaRPr kumimoji="1"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900">
                <a:latin typeface="Meiryo UI" panose="020B0604030504040204" pitchFamily="50" charset="-128"/>
                <a:ea typeface="Meiryo UI" panose="020B0604030504040204" pitchFamily="50" charset="-128"/>
              </a:rPr>
              <a:t>復刻でまた上昇する</a:t>
            </a:r>
            <a:endParaRPr kumimoji="1"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フッター プレースホルダー 68">
            <a:extLst>
              <a:ext uri="{FF2B5EF4-FFF2-40B4-BE49-F238E27FC236}">
                <a16:creationId xmlns:a16="http://schemas.microsoft.com/office/drawing/2014/main" id="{0564183D-11F6-4704-BDAD-A279C0640341}"/>
              </a:ext>
            </a:extLst>
          </p:cNvPr>
          <p:cNvSpPr txBox="1">
            <a:spLocks/>
          </p:cNvSpPr>
          <p:nvPr/>
        </p:nvSpPr>
        <p:spPr>
          <a:xfrm>
            <a:off x="0" y="649287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>
                <a:solidFill>
                  <a:srgbClr val="FF0000"/>
                </a:solidFill>
              </a:rPr>
              <a:t>CONFIDENTIAL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28CAC00-58F9-4639-8FEA-55A7F74A7232}"/>
              </a:ext>
            </a:extLst>
          </p:cNvPr>
          <p:cNvSpPr/>
          <p:nvPr/>
        </p:nvSpPr>
        <p:spPr>
          <a:xfrm>
            <a:off x="4982547" y="108237"/>
            <a:ext cx="4024845" cy="2877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accent4"/>
                  </a:solidFill>
                </a:ln>
              </a:rPr>
              <a:t>イベント目的</a:t>
            </a:r>
            <a:endParaRPr kumimoji="1" lang="en-US" altLang="ja-JP" sz="2000" b="1" dirty="0">
              <a:ln>
                <a:solidFill>
                  <a:schemeClr val="accent4"/>
                </a:solidFill>
              </a:ln>
            </a:endParaRPr>
          </a:p>
          <a:p>
            <a:pPr algn="ctr"/>
            <a:endParaRPr kumimoji="1" lang="en-US" altLang="ja-JP" sz="900" b="1" dirty="0">
              <a:ln>
                <a:solidFill>
                  <a:schemeClr val="accent4"/>
                </a:solidFill>
              </a:ln>
            </a:endParaRPr>
          </a:p>
          <a:p>
            <a:pPr algn="ctr"/>
            <a:r>
              <a:rPr kumimoji="1" lang="ja-JP" altLang="en-US" b="1" u="sng" dirty="0">
                <a:ln>
                  <a:solidFill>
                    <a:schemeClr val="accent4"/>
                  </a:solidFill>
                </a:ln>
              </a:rPr>
              <a:t>＿＿プレーヤー＿＿</a:t>
            </a:r>
            <a:endParaRPr kumimoji="1" lang="en-US" altLang="ja-JP" b="1" u="sng" dirty="0">
              <a:ln>
                <a:solidFill>
                  <a:schemeClr val="accent4"/>
                </a:solidFill>
              </a:ln>
            </a:endParaRPr>
          </a:p>
          <a:p>
            <a:r>
              <a:rPr kumimoji="1" lang="ja-JP" altLang="en-US" sz="14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限定</a:t>
            </a:r>
            <a:r>
              <a:rPr kumimoji="1" lang="en-US" altLang="ja-JP" sz="14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TR</a:t>
            </a:r>
            <a:r>
              <a:rPr kumimoji="1" lang="ja-JP" altLang="en-US" sz="14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カードの獲得</a:t>
            </a:r>
            <a:endParaRPr kumimoji="1" lang="en-US" altLang="ja-JP" sz="1400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kumimoji="1" lang="ja-JP" altLang="en-US" sz="14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抽出装置などアイテム獲得</a:t>
            </a:r>
            <a:endParaRPr kumimoji="1" lang="en-US" altLang="ja-JP" sz="1400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kumimoji="1" lang="ja-JP" altLang="en-US" sz="14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限定ストーリーの視聴</a:t>
            </a:r>
            <a:endParaRPr kumimoji="1" lang="en-US" altLang="ja-JP" sz="1400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endParaRPr kumimoji="1" lang="en-US" altLang="ja-JP" sz="600" b="1" u="sng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kumimoji="1" lang="ja-JP" altLang="en-US" sz="2000" b="1" u="sng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＿＿＿＿運営＿＿＿＿</a:t>
            </a:r>
            <a:endParaRPr kumimoji="1" lang="en-US" altLang="ja-JP" sz="2000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kumimoji="1" lang="ja-JP" altLang="en-US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ガチャで儲かる！</a:t>
            </a:r>
            <a:endParaRPr kumimoji="1" lang="en-US" altLang="ja-JP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kumimoji="1" lang="en-US" altLang="ja-JP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BP</a:t>
            </a:r>
            <a:r>
              <a:rPr kumimoji="1" lang="ja-JP" altLang="en-US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スタミナ回復薬が売れる！</a:t>
            </a:r>
            <a:endParaRPr kumimoji="1" lang="en-US" altLang="ja-JP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kumimoji="1" lang="ja-JP" altLang="en-US" sz="1600" b="1" dirty="0">
                <a:ln w="1016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抽出装置売れる！サブスク増える！</a:t>
            </a:r>
            <a:endParaRPr kumimoji="1" lang="en-US" altLang="ja-JP" sz="1600" b="1" dirty="0">
              <a:ln w="10160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89F580-4FE2-4CDB-8D4D-D45D82375883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kumimoji="1" lang="en-US" altLang="ja-JP" sz="1400" b="1">
                <a:latin typeface="+mn-ea"/>
              </a:rPr>
              <a:t> [</a:t>
            </a:r>
            <a:r>
              <a:rPr kumimoji="1" lang="en-US" altLang="ja-JP" sz="1400" b="1" err="1">
                <a:latin typeface="+mn-ea"/>
              </a:rPr>
              <a:t>em</a:t>
            </a:r>
            <a:r>
              <a:rPr kumimoji="1" lang="en-US" altLang="ja-JP" sz="1400" b="1">
                <a:latin typeface="+mn-ea"/>
              </a:rPr>
              <a:t>]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en-US" altLang="ja-JP" sz="1400" b="1">
                <a:latin typeface="メイリオ"/>
                <a:ea typeface="メイリオ"/>
              </a:rPr>
              <a:t>(</a:t>
            </a:r>
            <a:r>
              <a:rPr lang="ja-JP" altLang="en-US" sz="1400" b="1">
                <a:latin typeface="メイリオ"/>
                <a:ea typeface="メイリオ"/>
              </a:rPr>
              <a:t>大怪獣討伐</a:t>
            </a:r>
            <a:r>
              <a:rPr lang="en-US" altLang="ja-JP" sz="1400" b="1">
                <a:latin typeface="メイリオ"/>
                <a:ea typeface="メイリオ"/>
              </a:rPr>
              <a:t>)</a:t>
            </a:r>
            <a:r>
              <a:rPr lang="ja-JP" altLang="en-US" sz="1400" b="1">
                <a:latin typeface="メイリオ"/>
                <a:ea typeface="メイリオ"/>
              </a:rPr>
              <a:t>画面仕様</a:t>
            </a:r>
            <a:endParaRPr kumimoji="1" lang="ja-JP" altLang="en-US" sz="1400" b="1">
              <a:latin typeface="メイリオ"/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286752-5224-453A-9312-7C92296B4C27}"/>
              </a:ext>
            </a:extLst>
          </p:cNvPr>
          <p:cNvSpPr txBox="1"/>
          <p:nvPr/>
        </p:nvSpPr>
        <p:spPr>
          <a:xfrm>
            <a:off x="415419" y="53879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●ポイントと報酬</a:t>
            </a:r>
            <a:endParaRPr kumimoji="1" lang="en-US" altLang="ja-JP" sz="1400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1100">
                <a:latin typeface="メイリオ" panose="020B0604030504040204" pitchFamily="50" charset="-128"/>
                <a:ea typeface="メイリオ" panose="020B0604030504040204" pitchFamily="50" charset="-128"/>
              </a:rPr>
              <a:t>想定</a:t>
            </a:r>
            <a:r>
              <a:rPr kumimoji="1" lang="ja-JP" altLang="en-US" sz="1050">
                <a:latin typeface="メイリオ" panose="020B0604030504040204" pitchFamily="50" charset="-128"/>
                <a:ea typeface="メイリオ" panose="020B0604030504040204" pitchFamily="50" charset="-128"/>
              </a:rPr>
              <a:t>イメージ</a:t>
            </a:r>
            <a:endParaRPr kumimoji="1" lang="en-US" altLang="ja-JP" sz="14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スライド番号プレースホルダー 69">
            <a:extLst>
              <a:ext uri="{FF2B5EF4-FFF2-40B4-BE49-F238E27FC236}">
                <a16:creationId xmlns:a16="http://schemas.microsoft.com/office/drawing/2014/main" id="{CE2D2718-8264-4BCC-9ACD-522090B0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フッター プレースホルダー 68">
            <a:extLst>
              <a:ext uri="{FF2B5EF4-FFF2-40B4-BE49-F238E27FC236}">
                <a16:creationId xmlns:a16="http://schemas.microsoft.com/office/drawing/2014/main" id="{9D0411BF-6CD2-42CF-93E2-F7A668C0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4850822E-ECFD-455E-831C-5D10F9304F44}"/>
              </a:ext>
            </a:extLst>
          </p:cNvPr>
          <p:cNvGraphicFramePr>
            <a:graphicFrameLocks noGrp="1"/>
          </p:cNvGraphicFramePr>
          <p:nvPr/>
        </p:nvGraphicFramePr>
        <p:xfrm>
          <a:off x="320999" y="1641645"/>
          <a:ext cx="2347227" cy="48382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5892">
                  <a:extLst>
                    <a:ext uri="{9D8B030D-6E8A-4147-A177-3AD203B41FA5}">
                      <a16:colId xmlns:a16="http://schemas.microsoft.com/office/drawing/2014/main" val="33408626"/>
                    </a:ext>
                  </a:extLst>
                </a:gridCol>
                <a:gridCol w="535892">
                  <a:extLst>
                    <a:ext uri="{9D8B030D-6E8A-4147-A177-3AD203B41FA5}">
                      <a16:colId xmlns:a16="http://schemas.microsoft.com/office/drawing/2014/main" val="4052829336"/>
                    </a:ext>
                  </a:extLst>
                </a:gridCol>
                <a:gridCol w="628041">
                  <a:extLst>
                    <a:ext uri="{9D8B030D-6E8A-4147-A177-3AD203B41FA5}">
                      <a16:colId xmlns:a16="http://schemas.microsoft.com/office/drawing/2014/main" val="1600708988"/>
                    </a:ext>
                  </a:extLst>
                </a:gridCol>
                <a:gridCol w="647402">
                  <a:extLst>
                    <a:ext uri="{9D8B030D-6E8A-4147-A177-3AD203B41FA5}">
                      <a16:colId xmlns:a16="http://schemas.microsoft.com/office/drawing/2014/main" val="226234839"/>
                    </a:ext>
                  </a:extLst>
                </a:gridCol>
              </a:tblGrid>
              <a:tr h="1063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難易度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レベル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ポイント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BP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7353189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  <a:endParaRPr kumimoji="1" lang="en-US" altLang="ja-JP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991165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4197405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114431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734741788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115367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82655772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45224229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5609806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9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47628051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低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6555775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中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4080497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中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12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11,000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8993713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中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13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12,000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34356556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中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14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13,000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46709302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中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15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14,000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63621330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高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16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80831724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高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17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16,000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087661510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高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18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17,000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4381547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極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19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18,000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14148191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極極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19,000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9094128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極極極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MAX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20,000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1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72508868"/>
                  </a:ext>
                </a:extLst>
              </a:tr>
            </a:tbl>
          </a:graphicData>
        </a:graphic>
      </p:graphicFrame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AE022237-AB9E-45C1-BE3E-746331B4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91579"/>
              </p:ext>
            </p:extLst>
          </p:nvPr>
        </p:nvGraphicFramePr>
        <p:xfrm>
          <a:off x="2799259" y="1641645"/>
          <a:ext cx="1954284" cy="4838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184">
                  <a:extLst>
                    <a:ext uri="{9D8B030D-6E8A-4147-A177-3AD203B41FA5}">
                      <a16:colId xmlns:a16="http://schemas.microsoft.com/office/drawing/2014/main" val="4052829336"/>
                    </a:ext>
                  </a:extLst>
                </a:gridCol>
                <a:gridCol w="1138100">
                  <a:extLst>
                    <a:ext uri="{9D8B030D-6E8A-4147-A177-3AD203B41FA5}">
                      <a16:colId xmlns:a16="http://schemas.microsoft.com/office/drawing/2014/main" val="1600708988"/>
                    </a:ext>
                  </a:extLst>
                </a:gridCol>
              </a:tblGrid>
              <a:tr h="1063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ポイント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報酬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7353189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小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991165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小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4197405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回復（小）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114431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小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734741788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A</a:t>
                      </a:r>
                      <a:r>
                        <a:rPr kumimoji="1" lang="ja-JP" altLang="en-US" sz="1000" dirty="0"/>
                        <a:t> </a:t>
                      </a:r>
                      <a:r>
                        <a:rPr kumimoji="1" lang="en-US" altLang="ja-JP" sz="1000" dirty="0"/>
                        <a:t>_1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367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回復（小）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82655772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小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45224229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回復（小）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5609806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1,500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B_1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8051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回復（小）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6555775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4,000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4080497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6,000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回復（中）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8993713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A_2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56556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回復（中）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46709302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63621330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80831724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B_2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61510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4381547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14148191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40,000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9094128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45,000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A_3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508868"/>
                  </a:ext>
                </a:extLst>
              </a:tr>
            </a:tbl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D76C9D-5E59-42CD-9387-2DA89FC7AEFA}"/>
              </a:ext>
            </a:extLst>
          </p:cNvPr>
          <p:cNvSpPr txBox="1"/>
          <p:nvPr/>
        </p:nvSpPr>
        <p:spPr>
          <a:xfrm>
            <a:off x="290223" y="1286531"/>
            <a:ext cx="20726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b="1"/>
              <a:t>怪獣レベルと基礎討伐ポイント</a:t>
            </a:r>
            <a:endParaRPr lang="en-US" altLang="ja-JP" sz="1050" b="1"/>
          </a:p>
          <a:p>
            <a:r>
              <a:rPr lang="ja-JP" altLang="en-US" sz="1050" b="1">
                <a:solidFill>
                  <a:srgbClr val="FF0000"/>
                </a:solidFill>
              </a:rPr>
              <a:t>レベルとポイントは掛け算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73145CC-D090-4821-815C-924F3D19022B}"/>
              </a:ext>
            </a:extLst>
          </p:cNvPr>
          <p:cNvSpPr txBox="1"/>
          <p:nvPr/>
        </p:nvSpPr>
        <p:spPr>
          <a:xfrm>
            <a:off x="2744356" y="1413489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/>
              <a:t>累計獲得ポイント①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E7D4D54-141A-4E91-9B8F-6E5121FC9AA2}"/>
              </a:ext>
            </a:extLst>
          </p:cNvPr>
          <p:cNvSpPr txBox="1"/>
          <p:nvPr/>
        </p:nvSpPr>
        <p:spPr>
          <a:xfrm>
            <a:off x="4784042" y="1413489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/>
              <a:t>②</a:t>
            </a:r>
          </a:p>
        </p:txBody>
      </p:sp>
      <p:graphicFrame>
        <p:nvGraphicFramePr>
          <p:cNvPr id="23" name="表 2">
            <a:extLst>
              <a:ext uri="{FF2B5EF4-FFF2-40B4-BE49-F238E27FC236}">
                <a16:creationId xmlns:a16="http://schemas.microsoft.com/office/drawing/2014/main" id="{01638EE4-45BC-4AE1-995F-4B2ECDC8F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93615"/>
              </p:ext>
            </p:extLst>
          </p:nvPr>
        </p:nvGraphicFramePr>
        <p:xfrm>
          <a:off x="4829672" y="1641645"/>
          <a:ext cx="1954284" cy="4838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184">
                  <a:extLst>
                    <a:ext uri="{9D8B030D-6E8A-4147-A177-3AD203B41FA5}">
                      <a16:colId xmlns:a16="http://schemas.microsoft.com/office/drawing/2014/main" val="4052829336"/>
                    </a:ext>
                  </a:extLst>
                </a:gridCol>
                <a:gridCol w="1138100">
                  <a:extLst>
                    <a:ext uri="{9D8B030D-6E8A-4147-A177-3AD203B41FA5}">
                      <a16:colId xmlns:a16="http://schemas.microsoft.com/office/drawing/2014/main" val="1600708988"/>
                    </a:ext>
                  </a:extLst>
                </a:gridCol>
              </a:tblGrid>
              <a:tr h="106305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ポイント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報酬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7353189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50,000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回復（中）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991165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60,000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4197405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114431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80,000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B_3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41788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90,000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115367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100,000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回復アイテム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82655772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115,000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プレゼント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45224229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130,000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A_4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9806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145,000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476280511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160,000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655577534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175,000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4080497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B_4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7133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プレゼント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中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343565566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250,000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回復アイテム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467093025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275,000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63621330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300,000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A_5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7247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350,000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087661510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400,000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回復アイテム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43815473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450,000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回復（大）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141481912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カード</a:t>
                      </a:r>
                      <a:r>
                        <a:rPr kumimoji="1" lang="en-US" altLang="ja-JP" sz="1000" dirty="0"/>
                        <a:t>B_5</a:t>
                      </a:r>
                      <a:endParaRPr kumimoji="1" lang="ja-JP" altLang="en-US" sz="1000" dirty="0"/>
                    </a:p>
                  </a:txBody>
                  <a:tcPr marL="54382" marR="54382" marT="27191" marB="2719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41289"/>
                  </a:ext>
                </a:extLst>
              </a:tr>
              <a:tr h="220547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550,000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ゴールド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72508868"/>
                  </a:ext>
                </a:extLst>
              </a:tr>
            </a:tbl>
          </a:graphicData>
        </a:graphic>
      </p:graphicFrame>
      <p:graphicFrame>
        <p:nvGraphicFramePr>
          <p:cNvPr id="24" name="表 2">
            <a:extLst>
              <a:ext uri="{FF2B5EF4-FFF2-40B4-BE49-F238E27FC236}">
                <a16:creationId xmlns:a16="http://schemas.microsoft.com/office/drawing/2014/main" id="{B5354CB6-C7A0-46DD-B44E-87AD6B8B9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12392"/>
              </p:ext>
            </p:extLst>
          </p:nvPr>
        </p:nvGraphicFramePr>
        <p:xfrm>
          <a:off x="6860085" y="1641645"/>
          <a:ext cx="2187200" cy="118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00">
                  <a:extLst>
                    <a:ext uri="{9D8B030D-6E8A-4147-A177-3AD203B41FA5}">
                      <a16:colId xmlns:a16="http://schemas.microsoft.com/office/drawing/2014/main" val="4052829336"/>
                    </a:ext>
                  </a:extLst>
                </a:gridCol>
                <a:gridCol w="1093600">
                  <a:extLst>
                    <a:ext uri="{9D8B030D-6E8A-4147-A177-3AD203B41FA5}">
                      <a16:colId xmlns:a16="http://schemas.microsoft.com/office/drawing/2014/main" val="1600708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ポイント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報酬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73531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600,000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プレゼント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991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en-US" altLang="ja-JP" sz="1000" dirty="0"/>
                    </a:p>
                    <a:p>
                      <a:r>
                        <a:rPr kumimoji="1" lang="en-US" altLang="ja-JP" sz="1000" dirty="0"/>
                        <a:t>100,000</a:t>
                      </a:r>
                      <a:r>
                        <a:rPr kumimoji="1" lang="ja-JP" altLang="en-US" sz="1000" dirty="0"/>
                        <a:t>毎</a:t>
                      </a:r>
                      <a:endParaRPr kumimoji="1" lang="en-US" altLang="ja-JP" sz="1000" dirty="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BP</a:t>
                      </a:r>
                      <a:r>
                        <a:rPr kumimoji="1" lang="ja-JP" altLang="en-US" sz="1000" dirty="0"/>
                        <a:t>回復（大）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1144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73474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プレゼント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1153671"/>
                  </a:ext>
                </a:extLst>
              </a:tr>
            </a:tbl>
          </a:graphicData>
        </a:graphic>
      </p:graphicFrame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8B6DAE6-714E-4A9C-9DF3-466C317CA990}"/>
              </a:ext>
            </a:extLst>
          </p:cNvPr>
          <p:cNvSpPr txBox="1"/>
          <p:nvPr/>
        </p:nvSpPr>
        <p:spPr>
          <a:xfrm>
            <a:off x="6874286" y="1413489"/>
            <a:ext cx="3193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b="1"/>
              <a:t>③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B14DE07-F90A-4A9F-9911-D1FDC24E049D}"/>
              </a:ext>
            </a:extLst>
          </p:cNvPr>
          <p:cNvGraphicFramePr>
            <a:graphicFrameLocks noGrp="1"/>
          </p:cNvGraphicFramePr>
          <p:nvPr/>
        </p:nvGraphicFramePr>
        <p:xfrm>
          <a:off x="2799259" y="520314"/>
          <a:ext cx="3386530" cy="8240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3265">
                  <a:extLst>
                    <a:ext uri="{9D8B030D-6E8A-4147-A177-3AD203B41FA5}">
                      <a16:colId xmlns:a16="http://schemas.microsoft.com/office/drawing/2014/main" val="2980204733"/>
                    </a:ext>
                  </a:extLst>
                </a:gridCol>
                <a:gridCol w="1693265">
                  <a:extLst>
                    <a:ext uri="{9D8B030D-6E8A-4147-A177-3AD203B41FA5}">
                      <a16:colId xmlns:a16="http://schemas.microsoft.com/office/drawing/2014/main" val="2020425911"/>
                    </a:ext>
                  </a:extLst>
                </a:gridCol>
              </a:tblGrid>
              <a:tr h="206014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クエスト</a:t>
                      </a:r>
                    </a:p>
                  </a:txBody>
                  <a:tcPr marL="50798" marR="50798" marT="25399" marB="25399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基礎討伐ポイント</a:t>
                      </a:r>
                    </a:p>
                  </a:txBody>
                  <a:tcPr marL="50798" marR="50798" marT="25399" marB="25399"/>
                </a:tc>
                <a:extLst>
                  <a:ext uri="{0D108BD9-81ED-4DB2-BD59-A6C34878D82A}">
                    <a16:rowId xmlns:a16="http://schemas.microsoft.com/office/drawing/2014/main" val="1967754064"/>
                  </a:ext>
                </a:extLst>
              </a:tr>
              <a:tr h="206014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クエスト①</a:t>
                      </a:r>
                    </a:p>
                  </a:txBody>
                  <a:tcPr marL="50798" marR="50798" marT="25399" marB="25399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</a:t>
                      </a:r>
                      <a:endParaRPr kumimoji="1" lang="ja-JP" altLang="en-US" sz="1000"/>
                    </a:p>
                  </a:txBody>
                  <a:tcPr marL="50798" marR="50798" marT="25399" marB="25399"/>
                </a:tc>
                <a:extLst>
                  <a:ext uri="{0D108BD9-81ED-4DB2-BD59-A6C34878D82A}">
                    <a16:rowId xmlns:a16="http://schemas.microsoft.com/office/drawing/2014/main" val="3779963740"/>
                  </a:ext>
                </a:extLst>
              </a:tr>
              <a:tr h="206014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クエスト②</a:t>
                      </a:r>
                    </a:p>
                  </a:txBody>
                  <a:tcPr marL="50798" marR="50798" marT="25399" marB="25399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</a:t>
                      </a:r>
                      <a:endParaRPr kumimoji="1" lang="ja-JP" altLang="en-US" sz="1000"/>
                    </a:p>
                  </a:txBody>
                  <a:tcPr marL="50798" marR="50798" marT="25399" marB="25399"/>
                </a:tc>
                <a:extLst>
                  <a:ext uri="{0D108BD9-81ED-4DB2-BD59-A6C34878D82A}">
                    <a16:rowId xmlns:a16="http://schemas.microsoft.com/office/drawing/2014/main" val="609481025"/>
                  </a:ext>
                </a:extLst>
              </a:tr>
              <a:tr h="206014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クエスト③</a:t>
                      </a:r>
                    </a:p>
                  </a:txBody>
                  <a:tcPr marL="50798" marR="50798" marT="25399" marB="25399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</a:t>
                      </a:r>
                      <a:endParaRPr kumimoji="1" lang="ja-JP" altLang="en-US" sz="1000"/>
                    </a:p>
                  </a:txBody>
                  <a:tcPr marL="50798" marR="50798" marT="25399" marB="25399"/>
                </a:tc>
                <a:extLst>
                  <a:ext uri="{0D108BD9-81ED-4DB2-BD59-A6C34878D82A}">
                    <a16:rowId xmlns:a16="http://schemas.microsoft.com/office/drawing/2014/main" val="3169170609"/>
                  </a:ext>
                </a:extLst>
              </a:tr>
            </a:tbl>
          </a:graphicData>
        </a:graphic>
      </p:graphicFrame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04B85CF-253E-433C-9A01-EEDEED0D0C6C}"/>
              </a:ext>
            </a:extLst>
          </p:cNvPr>
          <p:cNvSpPr txBox="1"/>
          <p:nvPr/>
        </p:nvSpPr>
        <p:spPr>
          <a:xfrm>
            <a:off x="2744356" y="310735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/>
              <a:t>クエストクリアポイント</a:t>
            </a:r>
          </a:p>
        </p:txBody>
      </p:sp>
      <p:graphicFrame>
        <p:nvGraphicFramePr>
          <p:cNvPr id="29" name="表 2">
            <a:extLst>
              <a:ext uri="{FF2B5EF4-FFF2-40B4-BE49-F238E27FC236}">
                <a16:creationId xmlns:a16="http://schemas.microsoft.com/office/drawing/2014/main" id="{21F0AFCB-1777-412E-BAF5-DFFB95CC9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154681"/>
              </p:ext>
            </p:extLst>
          </p:nvPr>
        </p:nvGraphicFramePr>
        <p:xfrm>
          <a:off x="6860084" y="3160868"/>
          <a:ext cx="2187200" cy="33085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8892">
                  <a:extLst>
                    <a:ext uri="{9D8B030D-6E8A-4147-A177-3AD203B41FA5}">
                      <a16:colId xmlns:a16="http://schemas.microsoft.com/office/drawing/2014/main" val="4052829336"/>
                    </a:ext>
                  </a:extLst>
                </a:gridCol>
                <a:gridCol w="1238308">
                  <a:extLst>
                    <a:ext uri="{9D8B030D-6E8A-4147-A177-3AD203B41FA5}">
                      <a16:colId xmlns:a16="http://schemas.microsoft.com/office/drawing/2014/main" val="1600708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大怪獣討伐数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報酬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373531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TR</a:t>
                      </a:r>
                      <a:r>
                        <a:rPr kumimoji="1" lang="ja-JP" altLang="en-US" sz="1000"/>
                        <a:t>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中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991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武器強化素材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中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91144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3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BP</a:t>
                      </a:r>
                      <a:r>
                        <a:rPr kumimoji="1" lang="ja-JP" altLang="en-US" sz="1000"/>
                        <a:t>回復アイテム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73474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TR</a:t>
                      </a:r>
                      <a:r>
                        <a:rPr kumimoji="1" lang="ja-JP" altLang="en-US" sz="1000"/>
                        <a:t>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71153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武器強化素材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362592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15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BP</a:t>
                      </a:r>
                      <a:r>
                        <a:rPr kumimoji="1" lang="ja-JP" altLang="en-US" sz="1000"/>
                        <a:t>回復アイテム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4262402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TR</a:t>
                      </a:r>
                      <a:r>
                        <a:rPr kumimoji="1" lang="ja-JP" altLang="en-US" sz="1000"/>
                        <a:t>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938715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25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/>
                        <a:t>武器強化素材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587888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881579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35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/>
                        <a:t>TR</a:t>
                      </a:r>
                      <a:r>
                        <a:rPr kumimoji="1" lang="ja-JP" altLang="en-US" sz="1000"/>
                        <a:t>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49816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823491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45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武器強化素材</a:t>
                      </a:r>
                      <a:r>
                        <a:rPr kumimoji="1" lang="en-US" altLang="ja-JP" sz="1000"/>
                        <a:t>(</a:t>
                      </a:r>
                      <a:r>
                        <a:rPr kumimoji="1" lang="ja-JP" altLang="en-US" sz="1000"/>
                        <a:t>大</a:t>
                      </a:r>
                      <a:r>
                        <a:rPr kumimoji="1" lang="en-US" altLang="ja-JP" sz="1000"/>
                        <a:t>)</a:t>
                      </a:r>
                      <a:endParaRPr kumimoji="1" lang="ja-JP" altLang="en-US" sz="100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257955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レンタル抽出装置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266158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100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/>
                        <a:t>TR</a:t>
                      </a:r>
                      <a:r>
                        <a:rPr kumimoji="1" lang="ja-JP" altLang="en-US" sz="1000" dirty="0"/>
                        <a:t>強化素材</a:t>
                      </a:r>
                      <a:r>
                        <a:rPr kumimoji="1" lang="en-US" altLang="ja-JP" sz="1000" dirty="0"/>
                        <a:t>(</a:t>
                      </a:r>
                      <a:r>
                        <a:rPr kumimoji="1" lang="ja-JP" altLang="en-US" sz="1000" dirty="0"/>
                        <a:t>大</a:t>
                      </a:r>
                      <a:r>
                        <a:rPr kumimoji="1" lang="en-US" altLang="ja-JP" sz="1000" dirty="0"/>
                        <a:t>)</a:t>
                      </a:r>
                      <a:endParaRPr kumimoji="1" lang="ja-JP" altLang="en-US" sz="1000" dirty="0"/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983677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/>
                        <a:t>200</a:t>
                      </a:r>
                    </a:p>
                  </a:txBody>
                  <a:tcPr marL="54382" marR="54382" marT="27191" marB="271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1" dirty="0"/>
                        <a:t>☆素敵な称号☆</a:t>
                      </a:r>
                    </a:p>
                  </a:txBody>
                  <a:tcPr marL="54382" marR="54382" marT="27191" marB="27191"/>
                </a:tc>
                <a:extLst>
                  <a:ext uri="{0D108BD9-81ED-4DB2-BD59-A6C34878D82A}">
                    <a16:rowId xmlns:a16="http://schemas.microsoft.com/office/drawing/2014/main" val="1449861220"/>
                  </a:ext>
                </a:extLst>
              </a:tr>
            </a:tbl>
          </a:graphicData>
        </a:graphic>
      </p:graphicFrame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0BBA822-252D-413A-A32E-667CFCF62DE9}"/>
              </a:ext>
            </a:extLst>
          </p:cNvPr>
          <p:cNvSpPr txBox="1"/>
          <p:nvPr/>
        </p:nvSpPr>
        <p:spPr>
          <a:xfrm>
            <a:off x="6783956" y="286163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/>
              <a:t>チャレンジ</a:t>
            </a:r>
          </a:p>
        </p:txBody>
      </p:sp>
    </p:spTree>
    <p:extLst>
      <p:ext uri="{BB962C8B-B14F-4D97-AF65-F5344CB8AC3E}">
        <p14:creationId xmlns:p14="http://schemas.microsoft.com/office/powerpoint/2010/main" val="226977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図 1023">
            <a:extLst>
              <a:ext uri="{FF2B5EF4-FFF2-40B4-BE49-F238E27FC236}">
                <a16:creationId xmlns:a16="http://schemas.microsoft.com/office/drawing/2014/main" id="{D155898D-02B1-CB40-BC5B-53BCB3E079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03" y="3890994"/>
            <a:ext cx="1076508" cy="928986"/>
          </a:xfrm>
          <a:prstGeom prst="rect">
            <a:avLst/>
          </a:prstGeom>
        </p:spPr>
      </p:pic>
      <p:sp>
        <p:nvSpPr>
          <p:cNvPr id="11" name="スライド番号プレースホルダー 69">
            <a:extLst>
              <a:ext uri="{FF2B5EF4-FFF2-40B4-BE49-F238E27FC236}">
                <a16:creationId xmlns:a16="http://schemas.microsoft.com/office/drawing/2014/main" id="{A86F5271-200B-4F0D-9BC3-8934EEB7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194329" y="514057"/>
            <a:ext cx="4184159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イベントクエスト選択画面</a:t>
            </a:r>
            <a:r>
              <a:rPr lang="en-US" altLang="ja-JP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(ID.em100)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HOME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のイベントバナー、クエストの「イベント」から遷移。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以降は通常のクエスト選択画面とほぼ同様のレイアウト。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 　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未確認の討伐済みのクエストがある場合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　 討伐済み報酬確認ウィンドウを表示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内イベントバナー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終了時間を表示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開催期間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月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日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時まで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イベント終了後は、交換期間を表示。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実際の、日付と獲得した所持ポイントは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サーバーからの値で随時更新する。　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・イベント</a:t>
            </a:r>
            <a:r>
              <a:rPr lang="en-US" altLang="ja-JP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クエストのイベントタブ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   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初回遷移時はイベント詳細ウィンドウを表示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ja-JP" altLang="en-US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救援一覧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（後述）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押下すると、救援一覧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(em.102)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に遷移する。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・詳細</a:t>
            </a:r>
            <a:endParaRPr lang="en-US" altLang="ja-JP" sz="105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遊びかたのウィンドウを表示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・交換所</a:t>
            </a:r>
            <a:endParaRPr lang="en-US" altLang="ja-JP" sz="105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交換所ウィンドウの表示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SHOP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のイベント用交換所へ遷移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B416AD1-1F5A-4C23-AB3B-82A64AC1E8F2}"/>
              </a:ext>
            </a:extLst>
          </p:cNvPr>
          <p:cNvSpPr txBox="1"/>
          <p:nvPr/>
        </p:nvSpPr>
        <p:spPr>
          <a:xfrm>
            <a:off x="6402980" y="1140263"/>
            <a:ext cx="264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イベントクエスト選択画面</a:t>
            </a:r>
            <a:r>
              <a:rPr kumimoji="1" lang="en-US" altLang="ja-JP" sz="1200" dirty="0"/>
              <a:t>(em.101)</a:t>
            </a:r>
            <a:endParaRPr kumimoji="1" lang="ja-JP" altLang="en-US" sz="1200" dirty="0"/>
          </a:p>
          <a:p>
            <a:endParaRPr kumimoji="1" lang="ja-JP" altLang="en-US" sz="1200" dirty="0"/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2ABE95F-551D-47B9-A1B1-B9FC0A7A23A9}"/>
              </a:ext>
            </a:extLst>
          </p:cNvPr>
          <p:cNvGrpSpPr/>
          <p:nvPr/>
        </p:nvGrpSpPr>
        <p:grpSpPr>
          <a:xfrm>
            <a:off x="6493276" y="1364155"/>
            <a:ext cx="2463710" cy="4379927"/>
            <a:chOff x="0" y="0"/>
            <a:chExt cx="2571743" cy="4572000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84D1C6C-1588-46CB-8244-1507E695ED2A}"/>
                </a:ext>
              </a:extLst>
            </p:cNvPr>
            <p:cNvSpPr/>
            <p:nvPr/>
          </p:nvSpPr>
          <p:spPr>
            <a:xfrm>
              <a:off x="0" y="0"/>
              <a:ext cx="2571743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en-US" altLang="ja-JP" sz="1100" b="1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42E7B240-2FAC-4427-906C-DF091940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4" r="33095"/>
            <a:stretch/>
          </p:blipFill>
          <p:spPr>
            <a:xfrm>
              <a:off x="2100" y="571501"/>
              <a:ext cx="2569643" cy="4000499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FF5EC78-2E52-4B91-A5B9-27A1A61F6DF3}"/>
                </a:ext>
              </a:extLst>
            </p:cNvPr>
            <p:cNvSpPr/>
            <p:nvPr/>
          </p:nvSpPr>
          <p:spPr>
            <a:xfrm>
              <a:off x="0" y="571501"/>
              <a:ext cx="2571743" cy="40004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9D6A698D-EEF7-452C-B5DC-AD2E3BC2823B}"/>
                </a:ext>
              </a:extLst>
            </p:cNvPr>
            <p:cNvGrpSpPr/>
            <p:nvPr/>
          </p:nvGrpSpPr>
          <p:grpSpPr>
            <a:xfrm>
              <a:off x="2100" y="0"/>
              <a:ext cx="2569643" cy="571501"/>
              <a:chOff x="2100" y="0"/>
              <a:chExt cx="2547258" cy="566057"/>
            </a:xfrm>
          </p:grpSpPr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3150AD6A-4732-4403-A3E4-FF88C13B5AF8}"/>
                  </a:ext>
                </a:extLst>
              </p:cNvPr>
              <p:cNvSpPr/>
              <p:nvPr/>
            </p:nvSpPr>
            <p:spPr>
              <a:xfrm>
                <a:off x="2100" y="0"/>
                <a:ext cx="566057" cy="56605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1100"/>
                  <a:t>RANK</a:t>
                </a:r>
              </a:p>
              <a:p>
                <a:pPr algn="ctr"/>
                <a:r>
                  <a:rPr kumimoji="1" lang="en-US" altLang="ja-JP" sz="1800"/>
                  <a:t>999</a:t>
                </a:r>
                <a:endParaRPr kumimoji="1" lang="ja-JP" altLang="en-US" sz="1800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15C725E-F9A6-4017-8983-74B6CFD458C9}"/>
                  </a:ext>
                </a:extLst>
              </p:cNvPr>
              <p:cNvSpPr/>
              <p:nvPr/>
            </p:nvSpPr>
            <p:spPr>
              <a:xfrm>
                <a:off x="568158" y="0"/>
                <a:ext cx="1981200" cy="14151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/>
                  <a:t>●称号的なものの表示エリア</a:t>
                </a: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B91A225-E40E-456C-AB83-0C51BB5D24CF}"/>
                  </a:ext>
                </a:extLst>
              </p:cNvPr>
              <p:cNvSpPr/>
              <p:nvPr/>
            </p:nvSpPr>
            <p:spPr>
              <a:xfrm>
                <a:off x="568157" y="141514"/>
                <a:ext cx="19812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1000"/>
                  <a:t>プレイヤー名称</a:t>
                </a:r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978A0D48-F6D9-44E1-8C93-CA011B5A988D}"/>
                  </a:ext>
                </a:extLst>
              </p:cNvPr>
              <p:cNvSpPr/>
              <p:nvPr/>
            </p:nvSpPr>
            <p:spPr>
              <a:xfrm>
                <a:off x="568156" y="353785"/>
                <a:ext cx="9906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/>
                  <a:t>GOLD</a:t>
                </a:r>
                <a:endParaRPr kumimoji="1" lang="ja-JP" altLang="en-US" sz="800"/>
              </a:p>
            </p:txBody>
          </p:sp>
          <p:sp>
            <p:nvSpPr>
              <p:cNvPr id="77" name="四角形: 角を丸くする 76">
                <a:extLst>
                  <a:ext uri="{FF2B5EF4-FFF2-40B4-BE49-F238E27FC236}">
                    <a16:creationId xmlns:a16="http://schemas.microsoft.com/office/drawing/2014/main" id="{2B590691-C29F-4E4C-9008-B69D4671DCDF}"/>
                  </a:ext>
                </a:extLst>
              </p:cNvPr>
              <p:cNvSpPr/>
              <p:nvPr/>
            </p:nvSpPr>
            <p:spPr>
              <a:xfrm>
                <a:off x="2100" y="465818"/>
                <a:ext cx="566057" cy="7075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91C14663-E948-4196-BEF9-F00520792971}"/>
                  </a:ext>
                </a:extLst>
              </p:cNvPr>
              <p:cNvSpPr/>
              <p:nvPr/>
            </p:nvSpPr>
            <p:spPr>
              <a:xfrm>
                <a:off x="1558757" y="353785"/>
                <a:ext cx="9906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/>
                  <a:t>課金石</a:t>
                </a:r>
              </a:p>
            </p:txBody>
          </p:sp>
          <p:sp>
            <p:nvSpPr>
              <p:cNvPr id="79" name="楕円 78">
                <a:extLst>
                  <a:ext uri="{FF2B5EF4-FFF2-40B4-BE49-F238E27FC236}">
                    <a16:creationId xmlns:a16="http://schemas.microsoft.com/office/drawing/2014/main" id="{9C697A67-83D7-4F80-AC2C-652F9CD48041}"/>
                  </a:ext>
                </a:extLst>
              </p:cNvPr>
              <p:cNvSpPr/>
              <p:nvPr/>
            </p:nvSpPr>
            <p:spPr>
              <a:xfrm>
                <a:off x="2384258" y="389164"/>
                <a:ext cx="141514" cy="1415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100"/>
                  <a:t>＋</a:t>
                </a:r>
              </a:p>
            </p:txBody>
          </p:sp>
          <p:sp>
            <p:nvSpPr>
              <p:cNvPr id="80" name="四角形: 角を丸くする 79">
                <a:extLst>
                  <a:ext uri="{FF2B5EF4-FFF2-40B4-BE49-F238E27FC236}">
                    <a16:creationId xmlns:a16="http://schemas.microsoft.com/office/drawing/2014/main" id="{623A4362-6FC0-4502-8747-DABD64E30102}"/>
                  </a:ext>
                </a:extLst>
              </p:cNvPr>
              <p:cNvSpPr/>
              <p:nvPr/>
            </p:nvSpPr>
            <p:spPr>
              <a:xfrm>
                <a:off x="2100" y="465818"/>
                <a:ext cx="339634" cy="70758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B3DED3A0-C352-4553-9C9D-3F6CF901821B}"/>
                </a:ext>
              </a:extLst>
            </p:cNvPr>
            <p:cNvSpPr/>
            <p:nvPr/>
          </p:nvSpPr>
          <p:spPr>
            <a:xfrm>
              <a:off x="0" y="4143375"/>
              <a:ext cx="428623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ホーム</a:t>
              </a:r>
              <a:endParaRPr kumimoji="1" lang="en-US" altLang="ja-JP" sz="800"/>
            </a:p>
          </p:txBody>
        </p:sp>
        <p:sp>
          <p:nvSpPr>
            <p:cNvPr id="33" name="四角形: 角を丸くする 32">
              <a:extLst>
                <a:ext uri="{FF2B5EF4-FFF2-40B4-BE49-F238E27FC236}">
                  <a16:creationId xmlns:a16="http://schemas.microsoft.com/office/drawing/2014/main" id="{3256419C-7D84-4DFC-9F0F-F68E18527BEB}"/>
                </a:ext>
              </a:extLst>
            </p:cNvPr>
            <p:cNvSpPr/>
            <p:nvPr/>
          </p:nvSpPr>
          <p:spPr>
            <a:xfrm>
              <a:off x="1714495" y="4143375"/>
              <a:ext cx="428623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ガチャ</a:t>
              </a:r>
              <a:endParaRPr kumimoji="1" lang="en-US" altLang="ja-JP" sz="800"/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1C0D1B9D-257C-4073-BBB5-DC931913BAB2}"/>
                </a:ext>
              </a:extLst>
            </p:cNvPr>
            <p:cNvSpPr/>
            <p:nvPr/>
          </p:nvSpPr>
          <p:spPr>
            <a:xfrm>
              <a:off x="1285873" y="4143375"/>
              <a:ext cx="428623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クエスト</a:t>
              </a:r>
              <a:endParaRPr kumimoji="1" lang="en-US" altLang="ja-JP" sz="800"/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94202E8D-78CC-46AE-B99A-A5FEED109EB8}"/>
                </a:ext>
              </a:extLst>
            </p:cNvPr>
            <p:cNvSpPr/>
            <p:nvPr/>
          </p:nvSpPr>
          <p:spPr>
            <a:xfrm>
              <a:off x="857249" y="4143375"/>
              <a:ext cx="428623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触れ合い</a:t>
              </a:r>
              <a:endParaRPr kumimoji="1" lang="en-US" altLang="ja-JP" sz="800"/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61EA1F5C-7AF1-4EB0-8164-FFBCBDFF1CC0}"/>
                </a:ext>
              </a:extLst>
            </p:cNvPr>
            <p:cNvSpPr/>
            <p:nvPr/>
          </p:nvSpPr>
          <p:spPr>
            <a:xfrm>
              <a:off x="2143119" y="4143375"/>
              <a:ext cx="428623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ショップ</a:t>
              </a:r>
              <a:endParaRPr kumimoji="1" lang="en-US" altLang="ja-JP" sz="800"/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7E29B06D-0EC8-45B9-A249-BBE41B59107D}"/>
                </a:ext>
              </a:extLst>
            </p:cNvPr>
            <p:cNvSpPr/>
            <p:nvPr/>
          </p:nvSpPr>
          <p:spPr>
            <a:xfrm>
              <a:off x="428624" y="4143375"/>
              <a:ext cx="428624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部隊</a:t>
              </a:r>
              <a:endParaRPr kumimoji="1" lang="en-US" altLang="ja-JP" sz="800"/>
            </a:p>
          </p:txBody>
        </p: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D24DE208-BAA7-4885-A163-972847D5CCF7}"/>
                </a:ext>
              </a:extLst>
            </p:cNvPr>
            <p:cNvGrpSpPr/>
            <p:nvPr/>
          </p:nvGrpSpPr>
          <p:grpSpPr>
            <a:xfrm>
              <a:off x="146834" y="864312"/>
              <a:ext cx="2140554" cy="2390868"/>
              <a:chOff x="146711" y="864312"/>
              <a:chExt cx="2283651" cy="2390868"/>
            </a:xfrm>
          </p:grpSpPr>
          <p:sp>
            <p:nvSpPr>
              <p:cNvPr id="66" name="四角形: 角を丸くする 65">
                <a:extLst>
                  <a:ext uri="{FF2B5EF4-FFF2-40B4-BE49-F238E27FC236}">
                    <a16:creationId xmlns:a16="http://schemas.microsoft.com/office/drawing/2014/main" id="{EC5EC8CB-860D-4410-869A-498D27FFEF55}"/>
                  </a:ext>
                </a:extLst>
              </p:cNvPr>
              <p:cNvSpPr/>
              <p:nvPr/>
            </p:nvSpPr>
            <p:spPr>
              <a:xfrm>
                <a:off x="148693" y="2540805"/>
                <a:ext cx="2280181" cy="7143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 dirty="0"/>
                  <a:t>Stage</a:t>
                </a:r>
                <a:r>
                  <a:rPr kumimoji="1" lang="ja-JP" altLang="en-US" sz="800" dirty="0"/>
                  <a:t> </a:t>
                </a:r>
                <a:r>
                  <a:rPr kumimoji="1" lang="en-US" altLang="ja-JP" sz="800" dirty="0"/>
                  <a:t>1</a:t>
                </a:r>
              </a:p>
              <a:p>
                <a:pPr algn="l"/>
                <a:r>
                  <a:rPr kumimoji="1" lang="ja-JP" altLang="en-US" sz="800" dirty="0"/>
                  <a:t>　</a:t>
                </a:r>
                <a:r>
                  <a:rPr kumimoji="1" lang="ja-JP" altLang="en-US" sz="1000" b="1" dirty="0"/>
                  <a:t>大怪獣東京に現る！</a:t>
                </a:r>
                <a:endParaRPr kumimoji="1" lang="ja-JP" altLang="en-US" sz="800" b="1" dirty="0"/>
              </a:p>
            </p:txBody>
          </p:sp>
          <p:sp>
            <p:nvSpPr>
              <p:cNvPr id="67" name="テキスト ボックス 327">
                <a:extLst>
                  <a:ext uri="{FF2B5EF4-FFF2-40B4-BE49-F238E27FC236}">
                    <a16:creationId xmlns:a16="http://schemas.microsoft.com/office/drawing/2014/main" id="{68823E2B-66FA-4BFF-94E7-551026C1CACF}"/>
                  </a:ext>
                </a:extLst>
              </p:cNvPr>
              <p:cNvSpPr txBox="1"/>
              <p:nvPr/>
            </p:nvSpPr>
            <p:spPr>
              <a:xfrm>
                <a:off x="1909418" y="2607718"/>
                <a:ext cx="428625" cy="15030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ja-JP" altLang="en-US" sz="800" dirty="0">
                    <a:solidFill>
                      <a:schemeClr val="bg1"/>
                    </a:solidFill>
                  </a:rPr>
                  <a:t>　　作戦進捗：　</a:t>
                </a:r>
                <a:r>
                  <a:rPr kumimoji="1" lang="en-US" altLang="ja-JP" sz="800" dirty="0">
                    <a:solidFill>
                      <a:schemeClr val="bg1"/>
                    </a:solidFill>
                  </a:rPr>
                  <a:t>50%</a:t>
                </a:r>
                <a:endParaRPr kumimoji="1" lang="ja-JP" altLang="en-US" sz="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4566935C-CD94-4A8B-8BDB-277A918727FF}"/>
                  </a:ext>
                </a:extLst>
              </p:cNvPr>
              <p:cNvGrpSpPr/>
              <p:nvPr/>
            </p:nvGrpSpPr>
            <p:grpSpPr>
              <a:xfrm>
                <a:off x="428625" y="1427929"/>
                <a:ext cx="630980" cy="1699257"/>
                <a:chOff x="428625" y="1282493"/>
                <a:chExt cx="937848" cy="2531893"/>
              </a:xfrm>
            </p:grpSpPr>
            <p:pic>
              <p:nvPicPr>
                <p:cNvPr id="69" name="図 68">
                  <a:extLst>
                    <a:ext uri="{FF2B5EF4-FFF2-40B4-BE49-F238E27FC236}">
                      <a16:creationId xmlns:a16="http://schemas.microsoft.com/office/drawing/2014/main" id="{1FECD859-43CD-466F-8D20-CE52AF3E66B5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625" y="3594574"/>
                  <a:ext cx="219808" cy="219805"/>
                </a:xfrm>
                <a:prstGeom prst="rect">
                  <a:avLst/>
                </a:prstGeom>
              </p:spPr>
            </p:pic>
            <p:pic>
              <p:nvPicPr>
                <p:cNvPr id="70" name="図 69">
                  <a:extLst>
                    <a:ext uri="{FF2B5EF4-FFF2-40B4-BE49-F238E27FC236}">
                      <a16:creationId xmlns:a16="http://schemas.microsoft.com/office/drawing/2014/main" id="{688AD348-12CA-4557-AE31-5E435C75339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087" y="3594574"/>
                  <a:ext cx="219808" cy="219805"/>
                </a:xfrm>
                <a:prstGeom prst="rect">
                  <a:avLst/>
                </a:prstGeom>
              </p:spPr>
            </p:pic>
            <p:pic>
              <p:nvPicPr>
                <p:cNvPr id="71" name="図 70">
                  <a:extLst>
                    <a:ext uri="{FF2B5EF4-FFF2-40B4-BE49-F238E27FC236}">
                      <a16:creationId xmlns:a16="http://schemas.microsoft.com/office/drawing/2014/main" id="{2A385A0E-B534-4EE1-805A-540BAB9D911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878" y="3594576"/>
                  <a:ext cx="219808" cy="219810"/>
                </a:xfrm>
                <a:prstGeom prst="rect">
                  <a:avLst/>
                </a:prstGeom>
              </p:spPr>
            </p:pic>
            <p:pic>
              <p:nvPicPr>
                <p:cNvPr id="72" name="図 71">
                  <a:extLst>
                    <a:ext uri="{FF2B5EF4-FFF2-40B4-BE49-F238E27FC236}">
                      <a16:creationId xmlns:a16="http://schemas.microsoft.com/office/drawing/2014/main" id="{25A35DF8-FA86-4613-843C-41DC6F12CEC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6665" y="3594573"/>
                  <a:ext cx="219808" cy="219807"/>
                </a:xfrm>
                <a:prstGeom prst="rect">
                  <a:avLst/>
                </a:prstGeom>
              </p:spPr>
            </p:pic>
            <p:pic>
              <p:nvPicPr>
                <p:cNvPr id="85" name="図 84">
                  <a:extLst>
                    <a:ext uri="{FF2B5EF4-FFF2-40B4-BE49-F238E27FC236}">
                      <a16:creationId xmlns:a16="http://schemas.microsoft.com/office/drawing/2014/main" id="{ED39E5BB-D3CE-4BE4-B38A-E812029A2D4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625" y="1282493"/>
                  <a:ext cx="219808" cy="219806"/>
                </a:xfrm>
                <a:prstGeom prst="rect">
                  <a:avLst/>
                </a:prstGeom>
              </p:spPr>
            </p:pic>
            <p:pic>
              <p:nvPicPr>
                <p:cNvPr id="86" name="図 85">
                  <a:extLst>
                    <a:ext uri="{FF2B5EF4-FFF2-40B4-BE49-F238E27FC236}">
                      <a16:creationId xmlns:a16="http://schemas.microsoft.com/office/drawing/2014/main" id="{D60A41FB-1A51-4B24-BDE8-A38665417A9F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087" y="1282498"/>
                  <a:ext cx="219808" cy="219805"/>
                </a:xfrm>
                <a:prstGeom prst="rect">
                  <a:avLst/>
                </a:prstGeom>
              </p:spPr>
            </p:pic>
            <p:pic>
              <p:nvPicPr>
                <p:cNvPr id="87" name="図 86">
                  <a:extLst>
                    <a:ext uri="{FF2B5EF4-FFF2-40B4-BE49-F238E27FC236}">
                      <a16:creationId xmlns:a16="http://schemas.microsoft.com/office/drawing/2014/main" id="{3C3F7FB6-D8FF-477F-8353-8AC2516BEA07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878" y="1282499"/>
                  <a:ext cx="219808" cy="219810"/>
                </a:xfrm>
                <a:prstGeom prst="rect">
                  <a:avLst/>
                </a:prstGeom>
              </p:spPr>
            </p:pic>
            <p:pic>
              <p:nvPicPr>
                <p:cNvPr id="91" name="図 90">
                  <a:extLst>
                    <a:ext uri="{FF2B5EF4-FFF2-40B4-BE49-F238E27FC236}">
                      <a16:creationId xmlns:a16="http://schemas.microsoft.com/office/drawing/2014/main" id="{432F2C27-4692-43C1-BA18-5FA219DF3A08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6665" y="1282496"/>
                  <a:ext cx="219808" cy="219807"/>
                </a:xfrm>
                <a:prstGeom prst="rect">
                  <a:avLst/>
                </a:prstGeom>
              </p:spPr>
            </p:pic>
          </p:grpSp>
          <p:sp>
            <p:nvSpPr>
              <p:cNvPr id="83" name="四角形: 角を丸くする 82">
                <a:extLst>
                  <a:ext uri="{FF2B5EF4-FFF2-40B4-BE49-F238E27FC236}">
                    <a16:creationId xmlns:a16="http://schemas.microsoft.com/office/drawing/2014/main" id="{45DDB971-DF68-4D07-A373-D1FFCAA137BB}"/>
                  </a:ext>
                </a:extLst>
              </p:cNvPr>
              <p:cNvSpPr/>
              <p:nvPr/>
            </p:nvSpPr>
            <p:spPr>
              <a:xfrm>
                <a:off x="150181" y="1139969"/>
                <a:ext cx="2280181" cy="63765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en-US" altLang="ja-JP" sz="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</a:rPr>
                  <a:t>救援要請があります！</a:t>
                </a:r>
                <a:endParaRPr kumimoji="1" lang="en-US" altLang="ja-JP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四角形: 角を丸くする 83">
                <a:extLst>
                  <a:ext uri="{FF2B5EF4-FFF2-40B4-BE49-F238E27FC236}">
                    <a16:creationId xmlns:a16="http://schemas.microsoft.com/office/drawing/2014/main" id="{10DFE98A-46B2-4083-A753-66B1583E78AA}"/>
                  </a:ext>
                </a:extLst>
              </p:cNvPr>
              <p:cNvSpPr/>
              <p:nvPr/>
            </p:nvSpPr>
            <p:spPr>
              <a:xfrm>
                <a:off x="146711" y="864312"/>
                <a:ext cx="2280180" cy="25605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200" b="1" dirty="0">
                    <a:solidFill>
                      <a:schemeClr val="tx1"/>
                    </a:solidFill>
                  </a:rPr>
                  <a:t>BP</a:t>
                </a:r>
                <a:r>
                  <a:rPr kumimoji="1" lang="ja-JP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ja-JP" altLang="en-US" sz="900" b="1" dirty="0">
                    <a:solidFill>
                      <a:schemeClr val="tx1"/>
                    </a:solidFill>
                  </a:rPr>
                  <a:t>●●●●〇  </a:t>
                </a:r>
                <a:r>
                  <a:rPr kumimoji="1" lang="en-US" altLang="ja-JP" sz="1200" b="1" dirty="0">
                    <a:solidFill>
                      <a:schemeClr val="tx1"/>
                    </a:solidFill>
                  </a:rPr>
                  <a:t>4/5</a:t>
                </a:r>
                <a:r>
                  <a:rPr kumimoji="1" lang="ja-JP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ja-JP" sz="800" b="1" dirty="0">
                    <a:solidFill>
                      <a:schemeClr val="tx1"/>
                    </a:solidFill>
                  </a:rPr>
                  <a:t>HH:MM </a:t>
                </a:r>
                <a:r>
                  <a:rPr kumimoji="1" lang="ja-JP" altLang="en-US" sz="800" b="1" dirty="0">
                    <a:solidFill>
                      <a:schemeClr val="tx1"/>
                    </a:solidFill>
                  </a:rPr>
                  <a:t>に全回復</a:t>
                </a:r>
                <a:endParaRPr kumimoji="1" lang="en-US" altLang="ja-JP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四角形: 角を丸くする 92">
                <a:extLst>
                  <a:ext uri="{FF2B5EF4-FFF2-40B4-BE49-F238E27FC236}">
                    <a16:creationId xmlns:a16="http://schemas.microsoft.com/office/drawing/2014/main" id="{F5ACA4C0-B7C6-4381-B568-600B83D8883F}"/>
                  </a:ext>
                </a:extLst>
              </p:cNvPr>
              <p:cNvSpPr/>
              <p:nvPr/>
            </p:nvSpPr>
            <p:spPr>
              <a:xfrm>
                <a:off x="150181" y="1799945"/>
                <a:ext cx="2280181" cy="714376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600" b="1" dirty="0">
                    <a:solidFill>
                      <a:schemeClr val="tx1"/>
                    </a:solidFill>
                  </a:rPr>
                  <a:t>Stage4</a:t>
                </a:r>
                <a:r>
                  <a:rPr kumimoji="1" lang="ja-JP" altLang="en-US" sz="1600" b="1" dirty="0">
                    <a:solidFill>
                      <a:schemeClr val="tx1"/>
                    </a:solidFill>
                  </a:rPr>
                  <a:t>　</a:t>
                </a:r>
                <a:r>
                  <a:rPr kumimoji="1" lang="ja-JP" altLang="en-US" sz="1050" b="1" dirty="0">
                    <a:solidFill>
                      <a:schemeClr val="tx1"/>
                    </a:solidFill>
                  </a:rPr>
                  <a:t>作戦進捗：</a:t>
                </a:r>
                <a:r>
                  <a:rPr kumimoji="1" lang="en-US" altLang="ja-JP" sz="1050" b="1" dirty="0">
                    <a:solidFill>
                      <a:schemeClr val="tx1"/>
                    </a:solidFill>
                  </a:rPr>
                  <a:t>50%</a:t>
                </a:r>
              </a:p>
              <a:p>
                <a:r>
                  <a:rPr kumimoji="1" lang="ja-JP" altLang="en-US" sz="1600" b="1" dirty="0">
                    <a:solidFill>
                      <a:schemeClr val="tx1"/>
                    </a:solidFill>
                  </a:rPr>
                  <a:t> 大怪獣再来！　</a:t>
                </a:r>
                <a:r>
                  <a:rPr kumimoji="1" lang="en-US" altLang="ja-JP" sz="1600" b="1" dirty="0">
                    <a:solidFill>
                      <a:schemeClr val="tx1"/>
                    </a:solidFill>
                  </a:rPr>
                  <a:t>BP</a:t>
                </a:r>
                <a:r>
                  <a:rPr kumimoji="1" lang="ja-JP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ja-JP" sz="16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6116B79-C2CE-4FF4-9209-955C823577BA}"/>
                </a:ext>
              </a:extLst>
            </p:cNvPr>
            <p:cNvSpPr/>
            <p:nvPr/>
          </p:nvSpPr>
          <p:spPr>
            <a:xfrm>
              <a:off x="2066919" y="666750"/>
              <a:ext cx="428624" cy="2143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/>
                <a:t>戻る</a:t>
              </a:r>
              <a:endParaRPr kumimoji="1" lang="en-US" altLang="ja-JP" sz="700"/>
            </a:p>
          </p:txBody>
        </p: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2948E46B-5274-4304-BD09-19DB8B13483C}"/>
                </a:ext>
              </a:extLst>
            </p:cNvPr>
            <p:cNvGrpSpPr/>
            <p:nvPr/>
          </p:nvGrpSpPr>
          <p:grpSpPr>
            <a:xfrm>
              <a:off x="142875" y="3229024"/>
              <a:ext cx="2137300" cy="519454"/>
              <a:chOff x="142875" y="3229024"/>
              <a:chExt cx="2280181" cy="519454"/>
            </a:xfrm>
          </p:grpSpPr>
          <p:sp>
            <p:nvSpPr>
              <p:cNvPr id="52" name="四角形: 角を丸くする 51">
                <a:extLst>
                  <a:ext uri="{FF2B5EF4-FFF2-40B4-BE49-F238E27FC236}">
                    <a16:creationId xmlns:a16="http://schemas.microsoft.com/office/drawing/2014/main" id="{DDE8912C-4490-4143-9EFC-25F15E0164AB}"/>
                  </a:ext>
                </a:extLst>
              </p:cNvPr>
              <p:cNvSpPr/>
              <p:nvPr/>
            </p:nvSpPr>
            <p:spPr>
              <a:xfrm>
                <a:off x="142875" y="3293659"/>
                <a:ext cx="2280181" cy="431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 dirty="0"/>
                  <a:t>Stage</a:t>
                </a:r>
                <a:r>
                  <a:rPr kumimoji="1" lang="ja-JP" altLang="en-US" sz="800" dirty="0"/>
                  <a:t> </a:t>
                </a:r>
                <a:r>
                  <a:rPr kumimoji="1" lang="en-US" altLang="ja-JP" sz="800" dirty="0"/>
                  <a:t>1</a:t>
                </a:r>
              </a:p>
              <a:p>
                <a:pPr algn="l"/>
                <a:r>
                  <a:rPr kumimoji="1" lang="ja-JP" altLang="en-US" sz="800" dirty="0"/>
                  <a:t>　</a:t>
                </a:r>
                <a:r>
                  <a:rPr kumimoji="1" lang="ja-JP" altLang="en-US" sz="1000" b="1" dirty="0"/>
                  <a:t>大怪獣東京に現る！</a:t>
                </a:r>
                <a:endParaRPr kumimoji="1" lang="ja-JP" altLang="en-US" sz="800" b="1" dirty="0"/>
              </a:p>
            </p:txBody>
          </p:sp>
          <p:sp>
            <p:nvSpPr>
              <p:cNvPr id="53" name="テキスト ボックス 356">
                <a:extLst>
                  <a:ext uri="{FF2B5EF4-FFF2-40B4-BE49-F238E27FC236}">
                    <a16:creationId xmlns:a16="http://schemas.microsoft.com/office/drawing/2014/main" id="{2B8C8417-39AD-440A-9C9A-CED82F4C5741}"/>
                  </a:ext>
                </a:extLst>
              </p:cNvPr>
              <p:cNvSpPr txBox="1"/>
              <p:nvPr/>
            </p:nvSpPr>
            <p:spPr>
              <a:xfrm>
                <a:off x="1903600" y="3229024"/>
                <a:ext cx="428625" cy="15030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ja-JP" altLang="en-US" sz="800" dirty="0">
                    <a:solidFill>
                      <a:schemeClr val="bg1"/>
                    </a:solidFill>
                  </a:rPr>
                  <a:t>　　作戦進捗：　</a:t>
                </a:r>
                <a:r>
                  <a:rPr kumimoji="1" lang="en-US" altLang="ja-JP" sz="800" dirty="0">
                    <a:solidFill>
                      <a:schemeClr val="bg1"/>
                    </a:solidFill>
                  </a:rPr>
                  <a:t>50%</a:t>
                </a:r>
                <a:endParaRPr kumimoji="1" lang="ja-JP" altLang="en-US" sz="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5BCAE58-50D9-4D4A-9D69-513D8EE711F5}"/>
                  </a:ext>
                </a:extLst>
              </p:cNvPr>
              <p:cNvGrpSpPr/>
              <p:nvPr/>
            </p:nvGrpSpPr>
            <p:grpSpPr>
              <a:xfrm>
                <a:off x="422807" y="3600947"/>
                <a:ext cx="630980" cy="147531"/>
                <a:chOff x="422807" y="3675553"/>
                <a:chExt cx="937848" cy="219824"/>
              </a:xfrm>
            </p:grpSpPr>
            <p:pic>
              <p:nvPicPr>
                <p:cNvPr id="55" name="図 54">
                  <a:extLst>
                    <a:ext uri="{FF2B5EF4-FFF2-40B4-BE49-F238E27FC236}">
                      <a16:creationId xmlns:a16="http://schemas.microsoft.com/office/drawing/2014/main" id="{BBF6A426-4ACE-48C5-AFA0-0222219EB40E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07" y="3675553"/>
                  <a:ext cx="219808" cy="219809"/>
                </a:xfrm>
                <a:prstGeom prst="rect">
                  <a:avLst/>
                </a:prstGeom>
              </p:spPr>
            </p:pic>
            <p:pic>
              <p:nvPicPr>
                <p:cNvPr id="56" name="図 55">
                  <a:extLst>
                    <a:ext uri="{FF2B5EF4-FFF2-40B4-BE49-F238E27FC236}">
                      <a16:creationId xmlns:a16="http://schemas.microsoft.com/office/drawing/2014/main" id="{D62E1543-1A76-4EF0-98CE-D2563042003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69" y="3675554"/>
                  <a:ext cx="219808" cy="219809"/>
                </a:xfrm>
                <a:prstGeom prst="rect">
                  <a:avLst/>
                </a:prstGeom>
              </p:spPr>
            </p:pic>
            <p:pic>
              <p:nvPicPr>
                <p:cNvPr id="57" name="図 56">
                  <a:extLst>
                    <a:ext uri="{FF2B5EF4-FFF2-40B4-BE49-F238E27FC236}">
                      <a16:creationId xmlns:a16="http://schemas.microsoft.com/office/drawing/2014/main" id="{BAFAA740-D727-40EA-8BCB-8664BF68BBA7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059" y="3675561"/>
                  <a:ext cx="219808" cy="219807"/>
                </a:xfrm>
                <a:prstGeom prst="rect">
                  <a:avLst/>
                </a:prstGeom>
              </p:spPr>
            </p:pic>
            <p:pic>
              <p:nvPicPr>
                <p:cNvPr id="58" name="図 57">
                  <a:extLst>
                    <a:ext uri="{FF2B5EF4-FFF2-40B4-BE49-F238E27FC236}">
                      <a16:creationId xmlns:a16="http://schemas.microsoft.com/office/drawing/2014/main" id="{4F43D60B-178B-4A93-9958-A01547B1A7B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0847" y="3675570"/>
                  <a:ext cx="219808" cy="219807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C57A449C-7EFB-40BD-B4A4-423F3601AADE}"/>
                </a:ext>
              </a:extLst>
            </p:cNvPr>
            <p:cNvSpPr/>
            <p:nvPr/>
          </p:nvSpPr>
          <p:spPr>
            <a:xfrm>
              <a:off x="2428872" y="1000126"/>
              <a:ext cx="73270" cy="3077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E2C46623-1335-47F7-B4E6-BA149738801D}"/>
                </a:ext>
              </a:extLst>
            </p:cNvPr>
            <p:cNvSpPr/>
            <p:nvPr/>
          </p:nvSpPr>
          <p:spPr>
            <a:xfrm>
              <a:off x="2428875" y="1000125"/>
              <a:ext cx="73270" cy="9616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63C622-0F62-4948-8C8F-EABC96E7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75" y="1372769"/>
            <a:ext cx="2454715" cy="43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A5D2FF59-CF89-4BA8-B3AA-1CFDA3D636E8}"/>
              </a:ext>
            </a:extLst>
          </p:cNvPr>
          <p:cNvSpPr txBox="1"/>
          <p:nvPr/>
        </p:nvSpPr>
        <p:spPr>
          <a:xfrm>
            <a:off x="3896656" y="1140263"/>
            <a:ext cx="2644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イベント</a:t>
            </a:r>
            <a:r>
              <a:rPr kumimoji="1" lang="en-US" altLang="ja-JP" sz="1200" dirty="0"/>
              <a:t>TOP (em.100)</a:t>
            </a:r>
            <a:endParaRPr kumimoji="1" lang="ja-JP" altLang="en-US" sz="1200" dirty="0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B84E00CB-00D1-4725-A5EA-60E2DB270B8A}"/>
              </a:ext>
            </a:extLst>
          </p:cNvPr>
          <p:cNvSpPr/>
          <p:nvPr/>
        </p:nvSpPr>
        <p:spPr>
          <a:xfrm>
            <a:off x="3955600" y="4291466"/>
            <a:ext cx="2220711" cy="513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F5270D29-AA2C-4CEA-9BEF-64EE7D01827A}"/>
              </a:ext>
            </a:extLst>
          </p:cNvPr>
          <p:cNvSpPr/>
          <p:nvPr/>
        </p:nvSpPr>
        <p:spPr>
          <a:xfrm>
            <a:off x="4684681" y="2318982"/>
            <a:ext cx="928719" cy="305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イベント</a:t>
            </a:r>
            <a:endParaRPr kumimoji="1" lang="ja-JP" altLang="en-US" sz="1200"/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FD924571-2B02-46A3-9DC4-142269EBFE59}"/>
              </a:ext>
            </a:extLst>
          </p:cNvPr>
          <p:cNvSpPr/>
          <p:nvPr/>
        </p:nvSpPr>
        <p:spPr>
          <a:xfrm>
            <a:off x="6628302" y="1960732"/>
            <a:ext cx="686211" cy="21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詳細</a:t>
            </a:r>
            <a:endParaRPr kumimoji="1" lang="ja-JP" altLang="en-US" sz="1200"/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9C7076CC-5A0A-4585-8D8C-1919E6D33247}"/>
              </a:ext>
            </a:extLst>
          </p:cNvPr>
          <p:cNvSpPr/>
          <p:nvPr/>
        </p:nvSpPr>
        <p:spPr>
          <a:xfrm>
            <a:off x="6681498" y="4984708"/>
            <a:ext cx="766617" cy="305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/>
              <a:t>交換所</a:t>
            </a:r>
            <a:endParaRPr kumimoji="1" lang="en-US" altLang="ja-JP" sz="1200" dirty="0"/>
          </a:p>
          <a:p>
            <a:pPr algn="ctr"/>
            <a:endParaRPr kumimoji="1" lang="ja-JP" altLang="en-US" sz="500" dirty="0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B0292B7B-B51C-D642-AF12-C97AE934A5A1}"/>
              </a:ext>
            </a:extLst>
          </p:cNvPr>
          <p:cNvSpPr/>
          <p:nvPr/>
        </p:nvSpPr>
        <p:spPr>
          <a:xfrm>
            <a:off x="3995774" y="2626546"/>
            <a:ext cx="2373281" cy="264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3901D81F-96BB-7443-A261-BE9417177F2F}"/>
              </a:ext>
            </a:extLst>
          </p:cNvPr>
          <p:cNvSpPr/>
          <p:nvPr/>
        </p:nvSpPr>
        <p:spPr>
          <a:xfrm>
            <a:off x="4017052" y="2240913"/>
            <a:ext cx="2348329" cy="294550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[</a:t>
            </a:r>
            <a:r>
              <a:rPr kumimoji="1" lang="ja-JP" altLang="en-US" sz="1600" dirty="0"/>
              <a:t>イベントタイトル</a:t>
            </a:r>
            <a:r>
              <a:rPr kumimoji="1" lang="en-US" altLang="ja-JP" sz="1600" dirty="0"/>
              <a:t>]</a:t>
            </a:r>
            <a:endParaRPr lang="en-US" altLang="ja-JP" dirty="0"/>
          </a:p>
          <a:p>
            <a:pPr algn="ctr"/>
            <a:r>
              <a:rPr kumimoji="1" lang="ja-JP" altLang="en-US" sz="900" dirty="0"/>
              <a:t>開催期間</a:t>
            </a:r>
            <a:r>
              <a:rPr lang="ja-JP" altLang="en-US" sz="900" dirty="0"/>
              <a:t> </a:t>
            </a:r>
            <a:r>
              <a:rPr kumimoji="1" lang="en-US" altLang="ja-JP" sz="900" dirty="0"/>
              <a:t>MM:DD:HH</a:t>
            </a:r>
            <a:r>
              <a:rPr kumimoji="1" lang="ja-JP" altLang="en-US" sz="900" dirty="0"/>
              <a:t> まで</a:t>
            </a:r>
            <a:endParaRPr kumimoji="1" lang="en-US" altLang="ja-JP" sz="900" dirty="0"/>
          </a:p>
          <a:p>
            <a:pPr algn="ctr"/>
            <a:endParaRPr lang="en-US" altLang="ja-JP" sz="1000" dirty="0"/>
          </a:p>
          <a:p>
            <a:pPr algn="ctr"/>
            <a:r>
              <a:rPr lang="ja-JP" altLang="en-US" sz="2800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強そうな絵</a:t>
            </a:r>
            <a:endParaRPr lang="en-US" altLang="ja-JP" sz="2800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  <a:p>
            <a:pPr algn="ctr"/>
            <a:endParaRPr lang="en-US" altLang="ja-JP" sz="700" dirty="0"/>
          </a:p>
          <a:p>
            <a:pPr algn="ctr"/>
            <a:r>
              <a:rPr kumimoji="1" lang="ja-JP" altLang="en-US" sz="1200" dirty="0"/>
              <a:t>ど</a:t>
            </a:r>
            <a:r>
              <a:rPr kumimoji="1" lang="ja-JP" altLang="en-US" sz="1100" dirty="0"/>
              <a:t>ういうイベントです！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遊びたくなる文！敵の強襲！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強くなる分！夢の報酬！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</p:txBody>
      </p:sp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0CAB82A5-F380-4D61-9C34-83743A0060A6}"/>
              </a:ext>
            </a:extLst>
          </p:cNvPr>
          <p:cNvSpPr/>
          <p:nvPr/>
        </p:nvSpPr>
        <p:spPr>
          <a:xfrm>
            <a:off x="4071419" y="2289254"/>
            <a:ext cx="614142" cy="29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/>
              <a:t>詳細</a:t>
            </a:r>
            <a:endParaRPr kumimoji="1" lang="ja-JP" altLang="en-US" sz="1200" dirty="0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8F06024-E75C-4636-8DB5-7DF47E31A2B8}"/>
              </a:ext>
            </a:extLst>
          </p:cNvPr>
          <p:cNvSpPr/>
          <p:nvPr/>
        </p:nvSpPr>
        <p:spPr>
          <a:xfrm>
            <a:off x="4172415" y="4812252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/>
              <a:t>交換所</a:t>
            </a:r>
            <a:endParaRPr kumimoji="1" lang="en-US" altLang="ja-JP" sz="1200" dirty="0"/>
          </a:p>
          <a:p>
            <a:pPr algn="ctr"/>
            <a:endParaRPr kumimoji="1" lang="ja-JP" altLang="en-US" sz="400" dirty="0"/>
          </a:p>
        </p:txBody>
      </p:sp>
      <p:sp>
        <p:nvSpPr>
          <p:cNvPr id="119" name="四角形: 角を丸くする 89">
            <a:extLst>
              <a:ext uri="{FF2B5EF4-FFF2-40B4-BE49-F238E27FC236}">
                <a16:creationId xmlns:a16="http://schemas.microsoft.com/office/drawing/2014/main" id="{C2411AC3-F526-1643-A1E6-4DE0F23F3F5B}"/>
              </a:ext>
            </a:extLst>
          </p:cNvPr>
          <p:cNvSpPr/>
          <p:nvPr/>
        </p:nvSpPr>
        <p:spPr>
          <a:xfrm>
            <a:off x="5397125" y="4822527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クエスト</a:t>
            </a:r>
            <a:r>
              <a:rPr lang="ja-JP" altLang="en-US" sz="900" dirty="0"/>
              <a:t>へ</a:t>
            </a:r>
            <a:endParaRPr kumimoji="1" lang="ja-JP" altLang="en-US" sz="900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5056CF87-3084-004F-81AC-BBE0B3C06F70}"/>
              </a:ext>
            </a:extLst>
          </p:cNvPr>
          <p:cNvSpPr txBox="1"/>
          <p:nvPr/>
        </p:nvSpPr>
        <p:spPr>
          <a:xfrm>
            <a:off x="4160847" y="4982527"/>
            <a:ext cx="11085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>
                <a:solidFill>
                  <a:schemeClr val="bg1"/>
                </a:solidFill>
              </a:rPr>
              <a:t>所持 </a:t>
            </a:r>
            <a:r>
              <a:rPr lang="en-US" altLang="ja-JP" sz="600" dirty="0">
                <a:solidFill>
                  <a:schemeClr val="bg1"/>
                </a:solidFill>
              </a:rPr>
              <a:t>999,999,999pt</a:t>
            </a:r>
            <a:endParaRPr kumimoji="1" lang="ja-JP" altLang="en-US" sz="600" dirty="0">
              <a:solidFill>
                <a:schemeClr val="bg1"/>
              </a:solidFill>
            </a:endParaRP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55FFB11-64BA-8C48-8DD0-5A9526B62094}"/>
              </a:ext>
            </a:extLst>
          </p:cNvPr>
          <p:cNvSpPr txBox="1"/>
          <p:nvPr/>
        </p:nvSpPr>
        <p:spPr>
          <a:xfrm>
            <a:off x="6662799" y="5127841"/>
            <a:ext cx="13050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>
                <a:solidFill>
                  <a:schemeClr val="bg1"/>
                </a:solidFill>
              </a:rPr>
              <a:t>所持 </a:t>
            </a:r>
            <a:r>
              <a:rPr lang="en-US" altLang="ja-JP" sz="600" dirty="0">
                <a:solidFill>
                  <a:schemeClr val="bg1"/>
                </a:solidFill>
              </a:rPr>
              <a:t>999,999,999pt</a:t>
            </a:r>
            <a:endParaRPr kumimoji="1" lang="ja-JP" altLang="en-US" sz="600" dirty="0">
              <a:solidFill>
                <a:schemeClr val="bg1"/>
              </a:solidFill>
            </a:endParaRPr>
          </a:p>
        </p:txBody>
      </p:sp>
      <p:sp>
        <p:nvSpPr>
          <p:cNvPr id="130" name="右矢印 129">
            <a:extLst>
              <a:ext uri="{FF2B5EF4-FFF2-40B4-BE49-F238E27FC236}">
                <a16:creationId xmlns:a16="http://schemas.microsoft.com/office/drawing/2014/main" id="{F7D9C8D8-FDB8-2C42-BFDB-92FA733F37EC}"/>
              </a:ext>
            </a:extLst>
          </p:cNvPr>
          <p:cNvSpPr/>
          <p:nvPr/>
        </p:nvSpPr>
        <p:spPr>
          <a:xfrm rot="9222963">
            <a:off x="3749275" y="3502535"/>
            <a:ext cx="670282" cy="4330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47740401-2219-914C-B4F2-236C469244EC}"/>
              </a:ext>
            </a:extLst>
          </p:cNvPr>
          <p:cNvSpPr txBox="1"/>
          <p:nvPr/>
        </p:nvSpPr>
        <p:spPr>
          <a:xfrm>
            <a:off x="2737174" y="3620391"/>
            <a:ext cx="24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※</a:t>
            </a:r>
            <a:r>
              <a:rPr lang="ja-JP" altLang="en-US" sz="1100" dirty="0"/>
              <a:t> </a:t>
            </a:r>
            <a:r>
              <a:rPr kumimoji="1" lang="ja-JP" altLang="en-US" sz="1100" dirty="0"/>
              <a:t>イメージ</a:t>
            </a:r>
          </a:p>
        </p:txBody>
      </p:sp>
      <p:sp>
        <p:nvSpPr>
          <p:cNvPr id="82" name="四角形: 角を丸くする 89">
            <a:extLst>
              <a:ext uri="{FF2B5EF4-FFF2-40B4-BE49-F238E27FC236}">
                <a16:creationId xmlns:a16="http://schemas.microsoft.com/office/drawing/2014/main" id="{0FB0DFAA-3B8E-48BE-AF1F-04B1802219C5}"/>
              </a:ext>
            </a:extLst>
          </p:cNvPr>
          <p:cNvSpPr/>
          <p:nvPr/>
        </p:nvSpPr>
        <p:spPr>
          <a:xfrm>
            <a:off x="5397125" y="4481371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" altLang="en-US" sz="1100" dirty="0"/>
              <a:t>救援</a:t>
            </a:r>
            <a:r>
              <a:rPr kumimoji="1" lang="ja-JP" altLang="en-US" sz="1100" dirty="0"/>
              <a:t>一覧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E5B7B1D-6A94-48AA-9983-6F8AADBDBCBC}"/>
              </a:ext>
            </a:extLst>
          </p:cNvPr>
          <p:cNvSpPr/>
          <p:nvPr/>
        </p:nvSpPr>
        <p:spPr>
          <a:xfrm>
            <a:off x="6055630" y="4323051"/>
            <a:ext cx="246467" cy="2464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" altLang="en-US" dirty="0"/>
              <a:t>１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39BE70-66EE-4E8C-A46D-207428FF6EAD}"/>
              </a:ext>
            </a:extLst>
          </p:cNvPr>
          <p:cNvSpPr txBox="1"/>
          <p:nvPr/>
        </p:nvSpPr>
        <p:spPr>
          <a:xfrm>
            <a:off x="401895" y="4737573"/>
            <a:ext cx="35537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" sz="1200" b="1" dirty="0">
                <a:solidFill>
                  <a:srgbClr val="FF0000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200" b="1" dirty="0">
                <a:solidFill>
                  <a:srgbClr val="FF0000"/>
                </a:solidFill>
                <a:latin typeface="Century Gothic" panose="020F0302020204030204"/>
                <a:ea typeface="メイリオ" panose="020B0604030504040204" pitchFamily="50" charset="-128"/>
              </a:rPr>
              <a:t> </a:t>
            </a:r>
            <a:r>
              <a:rPr lang="ja" altLang="en-US" sz="1200" b="1" dirty="0">
                <a:solidFill>
                  <a:srgbClr val="FF0000"/>
                </a:solidFill>
                <a:latin typeface="Century Gothic" panose="020F0302020204030204"/>
                <a:ea typeface="メイリオ" panose="020B0604030504040204" pitchFamily="50" charset="-128"/>
              </a:rPr>
              <a:t>週間イベントとの違い</a:t>
            </a:r>
            <a:endParaRPr lang="en-US" altLang="ja" sz="1200" b="1" dirty="0">
              <a:solidFill>
                <a:srgbClr val="FF0000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 dirty="0">
                <a:solidFill>
                  <a:srgbClr val="FF0000"/>
                </a:solidFill>
                <a:latin typeface="Century Gothic" panose="020F0302020204030204"/>
                <a:ea typeface="メイリオ" panose="020B0604030504040204" pitchFamily="50" charset="-128"/>
              </a:rPr>
              <a:t>　（下記については後述）</a:t>
            </a:r>
            <a:endParaRPr lang="en-US" altLang="ja" sz="1200" b="1" dirty="0">
              <a:solidFill>
                <a:srgbClr val="FF0000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を消費して大怪獣クエストをプレイ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r>
              <a:rPr lang="ja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・イベント</a:t>
            </a:r>
            <a:r>
              <a:rPr lang="ja-Latn" altLang="ja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  <a:r>
              <a:rPr lang="ja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に</a:t>
            </a:r>
            <a:r>
              <a:rPr lang="ja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救援一覧</a:t>
            </a:r>
            <a:r>
              <a:rPr lang="ja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ボタンがある。</a:t>
            </a:r>
            <a:endParaRPr lang="en-US" altLang="ja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救援数が数字で表示されている</a:t>
            </a:r>
            <a:endParaRPr lang="en-US" altLang="ja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・イベントクエスト選択に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と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強敵襲来中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ボタンがある。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endParaRPr lang="en-US" altLang="ja-JP" sz="14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31A4AF04-0701-403C-8E6E-3F7EB75023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18" y="3656271"/>
            <a:ext cx="132796" cy="141323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25FFCE49-267E-4488-B899-FE9581AF42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67" y="3656271"/>
            <a:ext cx="132796" cy="141323"/>
          </a:xfrm>
          <a:prstGeom prst="rect">
            <a:avLst/>
          </a:prstGeom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D6103CE6-0F64-44F4-B342-F2692C1B71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44" y="3656272"/>
            <a:ext cx="132796" cy="141326"/>
          </a:xfrm>
          <a:prstGeom prst="rect">
            <a:avLst/>
          </a:prstGeom>
        </p:spPr>
      </p:pic>
      <p:pic>
        <p:nvPicPr>
          <p:cNvPr id="99" name="図 98">
            <a:extLst>
              <a:ext uri="{FF2B5EF4-FFF2-40B4-BE49-F238E27FC236}">
                <a16:creationId xmlns:a16="http://schemas.microsoft.com/office/drawing/2014/main" id="{F3D4A521-A574-476E-9652-FF69EE2852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719" y="3656270"/>
            <a:ext cx="132796" cy="141324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CA7DC913-069E-4B75-AC23-B7A64E29A77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92" y="3650784"/>
            <a:ext cx="132796" cy="141323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6C7D4DE2-BB43-49D6-8405-29B592B475E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41" y="3650784"/>
            <a:ext cx="132796" cy="141323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07C9F4D3-B8CF-4932-8D41-66213C44ED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18" y="3650785"/>
            <a:ext cx="132796" cy="141326"/>
          </a:xfrm>
          <a:prstGeom prst="rect">
            <a:avLst/>
          </a:prstGeom>
        </p:spPr>
      </p:pic>
      <p:pic>
        <p:nvPicPr>
          <p:cNvPr id="103" name="図 102">
            <a:extLst>
              <a:ext uri="{FF2B5EF4-FFF2-40B4-BE49-F238E27FC236}">
                <a16:creationId xmlns:a16="http://schemas.microsoft.com/office/drawing/2014/main" id="{0222B994-33E3-43E6-9438-181340F7E53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93" y="3650783"/>
            <a:ext cx="132796" cy="141324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0C430C75-1176-4A97-B6C4-9F97782CDFE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94" y="3649760"/>
            <a:ext cx="132796" cy="141323"/>
          </a:xfrm>
          <a:prstGeom prst="rect">
            <a:avLst/>
          </a:prstGeom>
        </p:spPr>
      </p:pic>
      <p:pic>
        <p:nvPicPr>
          <p:cNvPr id="105" name="図 104">
            <a:extLst>
              <a:ext uri="{FF2B5EF4-FFF2-40B4-BE49-F238E27FC236}">
                <a16:creationId xmlns:a16="http://schemas.microsoft.com/office/drawing/2014/main" id="{D3C50F07-AD28-4EB9-ABB7-16DBC84779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43" y="3649760"/>
            <a:ext cx="132796" cy="141323"/>
          </a:xfrm>
          <a:prstGeom prst="rect">
            <a:avLst/>
          </a:prstGeom>
        </p:spPr>
      </p:pic>
      <p:pic>
        <p:nvPicPr>
          <p:cNvPr id="106" name="図 105">
            <a:extLst>
              <a:ext uri="{FF2B5EF4-FFF2-40B4-BE49-F238E27FC236}">
                <a16:creationId xmlns:a16="http://schemas.microsoft.com/office/drawing/2014/main" id="{62B72348-1D50-4E72-8923-0FA5213AAE4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20" y="3649761"/>
            <a:ext cx="132796" cy="141326"/>
          </a:xfrm>
          <a:prstGeom prst="rect">
            <a:avLst/>
          </a:prstGeom>
        </p:spPr>
      </p:pic>
      <p:pic>
        <p:nvPicPr>
          <p:cNvPr id="107" name="図 106">
            <a:extLst>
              <a:ext uri="{FF2B5EF4-FFF2-40B4-BE49-F238E27FC236}">
                <a16:creationId xmlns:a16="http://schemas.microsoft.com/office/drawing/2014/main" id="{8FB9E0A1-65DA-4441-886C-008B16A8C54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95" y="3649759"/>
            <a:ext cx="132796" cy="14132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CF4C45-C424-7D4E-84AB-0A3D2BC60749}"/>
              </a:ext>
            </a:extLst>
          </p:cNvPr>
          <p:cNvCxnSpPr/>
          <p:nvPr/>
        </p:nvCxnSpPr>
        <p:spPr>
          <a:xfrm>
            <a:off x="5916706" y="4725789"/>
            <a:ext cx="295094" cy="13953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D16CA7FF-4397-B342-BCB0-185CD1474583}"/>
              </a:ext>
            </a:extLst>
          </p:cNvPr>
          <p:cNvCxnSpPr>
            <a:cxnSpLocks/>
          </p:cNvCxnSpPr>
          <p:nvPr/>
        </p:nvCxnSpPr>
        <p:spPr>
          <a:xfrm flipH="1">
            <a:off x="6243296" y="2873419"/>
            <a:ext cx="1467788" cy="32476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8BA457-438F-0942-969B-5F198332DBA7}"/>
              </a:ext>
            </a:extLst>
          </p:cNvPr>
          <p:cNvSpPr txBox="1"/>
          <p:nvPr/>
        </p:nvSpPr>
        <p:spPr>
          <a:xfrm>
            <a:off x="6000547" y="6095299"/>
            <a:ext cx="26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救援一覧画面</a:t>
            </a:r>
            <a:r>
              <a:rPr kumimoji="1" lang="en-US" altLang="ja-JP" sz="1200" dirty="0">
                <a:solidFill>
                  <a:srgbClr val="FF0000"/>
                </a:solidFill>
              </a:rPr>
              <a:t>(em101)</a:t>
            </a:r>
            <a:r>
              <a:rPr kumimoji="1" lang="ja-JP" altLang="en-US" sz="1200" dirty="0">
                <a:solidFill>
                  <a:srgbClr val="FF0000"/>
                </a:solidFill>
              </a:rPr>
              <a:t>に遷移する</a:t>
            </a:r>
          </a:p>
        </p:txBody>
      </p:sp>
      <p:sp>
        <p:nvSpPr>
          <p:cNvPr id="110" name="四角形: 角を丸くする 89">
            <a:extLst>
              <a:ext uri="{FF2B5EF4-FFF2-40B4-BE49-F238E27FC236}">
                <a16:creationId xmlns:a16="http://schemas.microsoft.com/office/drawing/2014/main" id="{D5B7797C-90DE-4DD8-88D1-B17D298EBB36}"/>
              </a:ext>
            </a:extLst>
          </p:cNvPr>
          <p:cNvSpPr/>
          <p:nvPr/>
        </p:nvSpPr>
        <p:spPr>
          <a:xfrm>
            <a:off x="4161429" y="4481084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ランキング</a:t>
            </a:r>
          </a:p>
        </p:txBody>
      </p:sp>
    </p:spTree>
    <p:extLst>
      <p:ext uri="{BB962C8B-B14F-4D97-AF65-F5344CB8AC3E}">
        <p14:creationId xmlns:p14="http://schemas.microsoft.com/office/powerpoint/2010/main" val="182310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2965877" cy="2746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イベント詳細ウィンドウ</a:t>
            </a:r>
            <a:r>
              <a:rPr lang="en-US" altLang="ja-JP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(ID.ew100a)</a:t>
            </a: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お知らせで表示している内容と同様。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イベントの期間、内容、報酬など。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交換所ウィンドウ</a:t>
            </a:r>
            <a:r>
              <a:rPr lang="en-US" altLang="ja-JP" sz="1200" b="1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(ID.ew100b)</a:t>
            </a: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交換アイテム一覧の表示。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交換数、残り交換可能数、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所持ポイント、必要ポイント、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交換終了までの期間を表示。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b="1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交換所確認ウィンドウ</a:t>
            </a:r>
            <a:r>
              <a:rPr lang="en-US" altLang="ja-JP" sz="1200" b="1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(ID.ew100c)</a:t>
            </a: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選択したアイテムのアイコンを表示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確認文言とともに、交換数を選択。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使用されるポイント数を動的に表示し、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OK</a:t>
            </a:r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ボタンが押されたら交換し、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strike="sngStrike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確認ウィンドウを閉じる。</a:t>
            </a:r>
            <a:endParaRPr lang="en-US" altLang="ja-JP" sz="1050" strike="sngStrike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22B8FF5-F6C2-44B8-8D8B-3176E2B42AE8}"/>
              </a:ext>
            </a:extLst>
          </p:cNvPr>
          <p:cNvSpPr/>
          <p:nvPr/>
        </p:nvSpPr>
        <p:spPr>
          <a:xfrm>
            <a:off x="3459840" y="631782"/>
            <a:ext cx="2422792" cy="315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0E221F79-00DA-4AD3-8257-587A97419E5B}"/>
              </a:ext>
            </a:extLst>
          </p:cNvPr>
          <p:cNvSpPr/>
          <p:nvPr/>
        </p:nvSpPr>
        <p:spPr>
          <a:xfrm>
            <a:off x="6312401" y="675683"/>
            <a:ext cx="2422792" cy="304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9EFDB4CB-7E64-4049-93B1-1A2D086588AF}"/>
              </a:ext>
            </a:extLst>
          </p:cNvPr>
          <p:cNvSpPr/>
          <p:nvPr/>
        </p:nvSpPr>
        <p:spPr>
          <a:xfrm>
            <a:off x="6366479" y="994417"/>
            <a:ext cx="2234984" cy="3651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/>
              <a:t>交換終了まで</a:t>
            </a:r>
            <a:r>
              <a:rPr lang="en-US" altLang="ja-JP" sz="1050"/>
              <a:t>XX</a:t>
            </a:r>
            <a:r>
              <a:rPr lang="ja-JP" altLang="en-US" sz="1050"/>
              <a:t>日</a:t>
            </a:r>
            <a:endParaRPr kumimoji="1" lang="en-US" altLang="ja-JP" sz="1050"/>
          </a:p>
          <a:p>
            <a:pPr algn="ctr"/>
            <a:r>
              <a:rPr kumimoji="1" lang="ja-JP" altLang="en-US"/>
              <a:t>イベントバナー（小）</a:t>
            </a: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7ECD6139-2AC6-4877-B60E-B52751CA343C}"/>
              </a:ext>
            </a:extLst>
          </p:cNvPr>
          <p:cNvSpPr/>
          <p:nvPr/>
        </p:nvSpPr>
        <p:spPr>
          <a:xfrm>
            <a:off x="8623994" y="1649684"/>
            <a:ext cx="61274" cy="17982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85B23D87-8218-4D65-A87F-C1F416E19D0C}"/>
              </a:ext>
            </a:extLst>
          </p:cNvPr>
          <p:cNvSpPr/>
          <p:nvPr/>
        </p:nvSpPr>
        <p:spPr>
          <a:xfrm flipV="1">
            <a:off x="8623994" y="1649684"/>
            <a:ext cx="51204" cy="528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84D60DE-0370-470E-B9F7-BD24790EAE2C}"/>
              </a:ext>
            </a:extLst>
          </p:cNvPr>
          <p:cNvGrpSpPr/>
          <p:nvPr/>
        </p:nvGrpSpPr>
        <p:grpSpPr>
          <a:xfrm>
            <a:off x="6366479" y="2899740"/>
            <a:ext cx="2234984" cy="451032"/>
            <a:chOff x="6366479" y="2899740"/>
            <a:chExt cx="2234984" cy="451032"/>
          </a:xfrm>
        </p:grpSpPr>
        <p:sp>
          <p:nvSpPr>
            <p:cNvPr id="87" name="四角形: 角を丸くする 86">
              <a:extLst>
                <a:ext uri="{FF2B5EF4-FFF2-40B4-BE49-F238E27FC236}">
                  <a16:creationId xmlns:a16="http://schemas.microsoft.com/office/drawing/2014/main" id="{BB8AF2A6-92B2-4F00-B67E-016B1D9DF883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 dirty="0">
                  <a:ea typeface="ＭＳ Ｐゴシック"/>
                </a:rPr>
                <a:t>　　　アイテム名　　　　　</a:t>
              </a:r>
              <a:r>
                <a:rPr kumimoji="1" lang="ja-JP" altLang="en-US" sz="600" b="1" dirty="0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 dirty="0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 dirty="0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 dirty="0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 dirty="0"/>
            </a:p>
            <a:p>
              <a:r>
                <a:rPr kumimoji="1" lang="ja-JP" altLang="en-US" sz="600" b="1" dirty="0">
                  <a:ea typeface="ＭＳ Ｐゴシック"/>
                </a:rPr>
                <a:t>　　</a:t>
              </a:r>
              <a:r>
                <a:rPr kumimoji="1" lang="ja-JP" altLang="en-US" sz="800" b="1" dirty="0">
                  <a:ea typeface="ＭＳ Ｐゴシック"/>
                </a:rPr>
                <a:t>　</a:t>
              </a:r>
              <a:r>
                <a:rPr lang="ja-JP" altLang="en-US" sz="800" b="1" dirty="0">
                  <a:ea typeface="ＭＳ Ｐゴシック"/>
                </a:rPr>
                <a:t>　 </a:t>
              </a:r>
              <a:r>
                <a:rPr kumimoji="1" lang="ja-JP" altLang="en-US" sz="800" b="1" dirty="0">
                  <a:ea typeface="ＭＳ Ｐゴシック"/>
                </a:rPr>
                <a:t>効果効果</a:t>
              </a:r>
              <a:r>
                <a:rPr lang="ja-JP" altLang="en-US" sz="800" b="1" dirty="0">
                  <a:ea typeface="ＭＳ Ｐゴシック"/>
                </a:rPr>
                <a:t>効果効果効果</a:t>
              </a:r>
              <a:endParaRPr lang="en-US" altLang="ja-JP" sz="800" b="1" dirty="0">
                <a:ea typeface="ＭＳ Ｐゴシック"/>
              </a:endParaRPr>
            </a:p>
            <a:p>
              <a:r>
                <a:rPr lang="ja-JP" altLang="en-US" sz="800" b="1" dirty="0">
                  <a:ea typeface="ＭＳ Ｐゴシック"/>
                </a:rPr>
                <a:t>　　　　効果効果効果効果効果</a:t>
              </a:r>
              <a:endParaRPr lang="ja-JP" altLang="en-US" sz="800" b="1" dirty="0">
                <a:ea typeface="ＭＳ Ｐゴシック"/>
                <a:cs typeface="Calibri"/>
              </a:endParaRPr>
            </a:p>
          </p:txBody>
        </p:sp>
        <p:sp>
          <p:nvSpPr>
            <p:cNvPr id="88" name="四角形: 角を丸くする 87">
              <a:extLst>
                <a:ext uri="{FF2B5EF4-FFF2-40B4-BE49-F238E27FC236}">
                  <a16:creationId xmlns:a16="http://schemas.microsoft.com/office/drawing/2014/main" id="{71E178B1-23C5-45C4-B2F9-1ACE2410E0A8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89" name="四角形: 角を丸くする 88">
              <a:extLst>
                <a:ext uri="{FF2B5EF4-FFF2-40B4-BE49-F238E27FC236}">
                  <a16:creationId xmlns:a16="http://schemas.microsoft.com/office/drawing/2014/main" id="{667981D2-04D1-4965-A79E-5D27F74FD923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533EA547-1141-46EC-9CB1-BF283AC6902C}"/>
              </a:ext>
            </a:extLst>
          </p:cNvPr>
          <p:cNvSpPr/>
          <p:nvPr/>
        </p:nvSpPr>
        <p:spPr>
          <a:xfrm>
            <a:off x="3503663" y="795301"/>
            <a:ext cx="2358031" cy="2580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50"/>
              <a:t>イベント終了までｘｘ日</a:t>
            </a:r>
            <a:endParaRPr kumimoji="1" lang="en-US" altLang="ja-JP" sz="1050"/>
          </a:p>
          <a:p>
            <a:pPr algn="ctr"/>
            <a:endParaRPr kumimoji="1" lang="en-US" altLang="ja-JP"/>
          </a:p>
          <a:p>
            <a:pPr algn="ctr"/>
            <a:r>
              <a:rPr kumimoji="1" lang="en-US" altLang="ja-JP"/>
              <a:t>[</a:t>
            </a:r>
            <a:r>
              <a:rPr kumimoji="1" lang="ja-JP" altLang="en-US"/>
              <a:t>イベントバナー</a:t>
            </a:r>
            <a:r>
              <a:rPr kumimoji="1" lang="en-US" altLang="ja-JP"/>
              <a:t>]</a:t>
            </a:r>
          </a:p>
          <a:p>
            <a:pPr algn="ctr"/>
            <a:endParaRPr lang="en-US" altLang="ja-JP"/>
          </a:p>
          <a:p>
            <a:pPr algn="ctr"/>
            <a:r>
              <a:rPr lang="ja-JP" altLang="en-US"/>
              <a:t>遊び方の説明</a:t>
            </a:r>
            <a:endParaRPr lang="en-US" altLang="ja-JP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BA3BE-5C6B-4C1D-AD40-D65433527E54}"/>
              </a:ext>
            </a:extLst>
          </p:cNvPr>
          <p:cNvSpPr txBox="1"/>
          <p:nvPr/>
        </p:nvSpPr>
        <p:spPr>
          <a:xfrm>
            <a:off x="3486681" y="397734"/>
            <a:ext cx="2661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イベント詳細ウィンドウ</a:t>
            </a:r>
            <a:r>
              <a:rPr lang="en-US" altLang="ja-JP" sz="1200" dirty="0"/>
              <a:t>(em100a)</a:t>
            </a:r>
            <a:endParaRPr kumimoji="1" lang="ja-JP" altLang="en-US" sz="12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3FE9A24-5E21-4EB0-A22A-A7FBBD7BDC78}"/>
              </a:ext>
            </a:extLst>
          </p:cNvPr>
          <p:cNvSpPr txBox="1"/>
          <p:nvPr/>
        </p:nvSpPr>
        <p:spPr>
          <a:xfrm>
            <a:off x="6332241" y="41777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交換所ウィンドウ</a:t>
            </a:r>
            <a:r>
              <a:rPr lang="en-US" altLang="ja-JP" sz="1200" dirty="0"/>
              <a:t>(ed100b)</a:t>
            </a:r>
            <a:endParaRPr kumimoji="1" lang="ja-JP" altLang="en-US" sz="12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CD66655-6688-0448-8884-62FAC4CC618C}"/>
              </a:ext>
            </a:extLst>
          </p:cNvPr>
          <p:cNvSpPr/>
          <p:nvPr/>
        </p:nvSpPr>
        <p:spPr>
          <a:xfrm>
            <a:off x="4349932" y="3423492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閉じる</a:t>
            </a:r>
            <a:endParaRPr kumimoji="1" lang="en-US" altLang="ja-JP" sz="120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87489FC-4A50-ED46-A01D-D3124D4ADD36}"/>
              </a:ext>
            </a:extLst>
          </p:cNvPr>
          <p:cNvSpPr/>
          <p:nvPr/>
        </p:nvSpPr>
        <p:spPr>
          <a:xfrm>
            <a:off x="7152568" y="3392003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閉じる</a:t>
            </a:r>
            <a:endParaRPr kumimoji="1" lang="en-US" altLang="ja-JP" sz="1200"/>
          </a:p>
        </p:txBody>
      </p:sp>
      <p:sp>
        <p:nvSpPr>
          <p:cNvPr id="51" name="四角形: 角を丸くする 42">
            <a:extLst>
              <a:ext uri="{FF2B5EF4-FFF2-40B4-BE49-F238E27FC236}">
                <a16:creationId xmlns:a16="http://schemas.microsoft.com/office/drawing/2014/main" id="{437B4A0D-FBF0-8847-9199-1720685F2E28}"/>
              </a:ext>
            </a:extLst>
          </p:cNvPr>
          <p:cNvSpPr/>
          <p:nvPr/>
        </p:nvSpPr>
        <p:spPr>
          <a:xfrm>
            <a:off x="6290291" y="4253411"/>
            <a:ext cx="1950719" cy="1903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交換しますか？</a:t>
            </a:r>
            <a:br>
              <a:rPr kumimoji="1" lang="en-US" altLang="ja-JP" sz="1400" dirty="0"/>
            </a:br>
            <a:endParaRPr kumimoji="1" lang="en-US" altLang="ja-JP" sz="600" dirty="0"/>
          </a:p>
          <a:p>
            <a:pPr algn="ctr"/>
            <a:r>
              <a:rPr kumimoji="1" lang="ja-JP" altLang="en-US" sz="1400" dirty="0"/>
              <a:t>交換数　</a:t>
            </a:r>
            <a:r>
              <a:rPr kumimoji="1" lang="ja-JP" altLang="en-US" b="1" dirty="0"/>
              <a:t>＜</a:t>
            </a:r>
            <a:r>
              <a:rPr kumimoji="1" lang="ja-JP" altLang="en-US" dirty="0"/>
              <a:t> </a:t>
            </a:r>
            <a:r>
              <a:rPr kumimoji="1" lang="ja-JP" altLang="en-US" sz="1400" dirty="0"/>
              <a:t> ５  </a:t>
            </a:r>
            <a:r>
              <a:rPr kumimoji="1" lang="ja-JP" altLang="en-US" dirty="0"/>
              <a:t>＞</a:t>
            </a:r>
            <a:endParaRPr kumimoji="1" lang="en-US" altLang="ja-JP" dirty="0"/>
          </a:p>
          <a:p>
            <a:pPr algn="ctr"/>
            <a:r>
              <a:rPr kumimoji="1" lang="en-US" altLang="ja-JP" sz="600" dirty="0"/>
              <a:t> </a:t>
            </a:r>
            <a:r>
              <a:rPr lang="en-US" altLang="ja-JP" sz="600" dirty="0"/>
              <a:t> </a:t>
            </a:r>
            <a:endParaRPr kumimoji="1" lang="en-US" altLang="ja-JP" sz="600" dirty="0"/>
          </a:p>
          <a:p>
            <a:pPr algn="ctr"/>
            <a:r>
              <a:rPr kumimoji="1" lang="en-US" altLang="ja-JP" sz="1400" dirty="0"/>
              <a:t>88888pt -&gt; 38888pt</a:t>
            </a: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59E286C2-6605-9846-AE4F-F763762E1C12}"/>
              </a:ext>
            </a:extLst>
          </p:cNvPr>
          <p:cNvSpPr/>
          <p:nvPr/>
        </p:nvSpPr>
        <p:spPr>
          <a:xfrm>
            <a:off x="6643350" y="5650916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/>
              <a:t>キャンセル</a:t>
            </a:r>
            <a:endParaRPr kumimoji="1" lang="en-US" altLang="ja-JP" sz="7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CC846FC0-9577-4E4D-BDA4-B7E26B266246}"/>
              </a:ext>
            </a:extLst>
          </p:cNvPr>
          <p:cNvSpPr/>
          <p:nvPr/>
        </p:nvSpPr>
        <p:spPr>
          <a:xfrm>
            <a:off x="7372815" y="5650916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OK</a:t>
            </a:r>
          </a:p>
        </p:txBody>
      </p:sp>
      <p:sp>
        <p:nvSpPr>
          <p:cNvPr id="55" name="四角形: 角を丸くする 7">
            <a:extLst>
              <a:ext uri="{FF2B5EF4-FFF2-40B4-BE49-F238E27FC236}">
                <a16:creationId xmlns:a16="http://schemas.microsoft.com/office/drawing/2014/main" id="{3DDAF66F-A90A-0D46-89E3-39AE374317E0}"/>
              </a:ext>
            </a:extLst>
          </p:cNvPr>
          <p:cNvSpPr/>
          <p:nvPr/>
        </p:nvSpPr>
        <p:spPr>
          <a:xfrm>
            <a:off x="7081269" y="4361289"/>
            <a:ext cx="368761" cy="368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/>
              <a:t>アイ</a:t>
            </a:r>
            <a:endParaRPr kumimoji="1" lang="en-US" altLang="ja-JP" sz="600"/>
          </a:p>
          <a:p>
            <a:pPr algn="ctr"/>
            <a:r>
              <a:rPr kumimoji="1" lang="ja-JP" altLang="en-US" sz="600"/>
              <a:t>コン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3414FF0-E772-1B4B-86C3-5B436C50AAFE}"/>
              </a:ext>
            </a:extLst>
          </p:cNvPr>
          <p:cNvSpPr txBox="1"/>
          <p:nvPr/>
        </p:nvSpPr>
        <p:spPr>
          <a:xfrm>
            <a:off x="6203202" y="3931565"/>
            <a:ext cx="2313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交換所確認ウィンドウ</a:t>
            </a:r>
            <a:r>
              <a:rPr lang="en-US" altLang="ja-JP" sz="1200" dirty="0"/>
              <a:t>(ed100c)</a:t>
            </a:r>
            <a:endParaRPr kumimoji="1" lang="ja-JP" altLang="en-US" sz="1200" dirty="0"/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2A5BA2-39AA-4775-92D6-A89F26FBF231}"/>
              </a:ext>
            </a:extLst>
          </p:cNvPr>
          <p:cNvGrpSpPr/>
          <p:nvPr/>
        </p:nvGrpSpPr>
        <p:grpSpPr>
          <a:xfrm>
            <a:off x="6349029" y="2384954"/>
            <a:ext cx="2234984" cy="451032"/>
            <a:chOff x="6366479" y="2899740"/>
            <a:chExt cx="2234984" cy="451032"/>
          </a:xfrm>
        </p:grpSpPr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AFD58265-4356-4046-B8E7-7228C75EC889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 dirty="0">
                  <a:ea typeface="ＭＳ Ｐゴシック"/>
                </a:rPr>
                <a:t>　　　アイテム名　　　　　</a:t>
              </a:r>
              <a:r>
                <a:rPr kumimoji="1" lang="ja-JP" altLang="en-US" sz="600" b="1" dirty="0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 dirty="0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 dirty="0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 dirty="0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 dirty="0"/>
            </a:p>
            <a:p>
              <a:r>
                <a:rPr kumimoji="1" lang="ja-JP" altLang="en-US" sz="600" b="1" dirty="0">
                  <a:ea typeface="ＭＳ Ｐゴシック"/>
                </a:rPr>
                <a:t>　　</a:t>
              </a:r>
              <a:r>
                <a:rPr kumimoji="1" lang="ja-JP" altLang="en-US" sz="800" b="1" dirty="0">
                  <a:ea typeface="ＭＳ Ｐゴシック"/>
                </a:rPr>
                <a:t>　</a:t>
              </a:r>
              <a:r>
                <a:rPr lang="ja-JP" altLang="en-US" sz="800" b="1" dirty="0">
                  <a:ea typeface="ＭＳ Ｐゴシック"/>
                </a:rPr>
                <a:t>　 </a:t>
              </a:r>
              <a:r>
                <a:rPr kumimoji="1" lang="ja-JP" altLang="en-US" sz="800" b="1" dirty="0">
                  <a:ea typeface="ＭＳ Ｐゴシック"/>
                </a:rPr>
                <a:t>効果効果</a:t>
              </a:r>
              <a:r>
                <a:rPr lang="ja-JP" altLang="en-US" sz="800" b="1" dirty="0">
                  <a:ea typeface="ＭＳ Ｐゴシック"/>
                </a:rPr>
                <a:t>効果効果効果</a:t>
              </a:r>
              <a:endParaRPr lang="en-US" altLang="ja-JP" sz="800" b="1" dirty="0">
                <a:ea typeface="ＭＳ Ｐゴシック"/>
              </a:endParaRPr>
            </a:p>
            <a:p>
              <a:r>
                <a:rPr lang="ja-JP" altLang="en-US" sz="800" b="1" dirty="0">
                  <a:ea typeface="ＭＳ Ｐゴシック"/>
                </a:rPr>
                <a:t>　　　　効果効果効果効果効果</a:t>
              </a:r>
              <a:endParaRPr lang="ja-JP" altLang="en-US" sz="800" b="1" dirty="0">
                <a:ea typeface="ＭＳ Ｐゴシック"/>
                <a:cs typeface="Calibri"/>
              </a:endParaRPr>
            </a:p>
          </p:txBody>
        </p:sp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689BEAD5-4136-4C2C-A618-3B2539A42EBB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348EE232-08AE-4047-9BB1-5C5AA890F595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FDCD8138-07DB-4513-87A9-99ACCCA5FD7D}"/>
              </a:ext>
            </a:extLst>
          </p:cNvPr>
          <p:cNvGrpSpPr/>
          <p:nvPr/>
        </p:nvGrpSpPr>
        <p:grpSpPr>
          <a:xfrm>
            <a:off x="6349029" y="1905068"/>
            <a:ext cx="2234984" cy="451032"/>
            <a:chOff x="6366479" y="2899740"/>
            <a:chExt cx="2234984" cy="451032"/>
          </a:xfrm>
        </p:grpSpPr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18377DCA-14FB-4962-9904-80C41EB276CD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61" name="四角形: 角を丸くする 60">
              <a:extLst>
                <a:ext uri="{FF2B5EF4-FFF2-40B4-BE49-F238E27FC236}">
                  <a16:creationId xmlns:a16="http://schemas.microsoft.com/office/drawing/2014/main" id="{208AF308-F55C-4374-B044-EB3D6EB9FAB8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6047393E-67C3-4676-A5BA-450C5507BAC4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22EA3102-124D-4556-8D82-141BE8160CFD}"/>
              </a:ext>
            </a:extLst>
          </p:cNvPr>
          <p:cNvGrpSpPr/>
          <p:nvPr/>
        </p:nvGrpSpPr>
        <p:grpSpPr>
          <a:xfrm>
            <a:off x="6331579" y="1390282"/>
            <a:ext cx="2234984" cy="451032"/>
            <a:chOff x="6366479" y="2899740"/>
            <a:chExt cx="2234984" cy="451032"/>
          </a:xfrm>
        </p:grpSpPr>
        <p:sp>
          <p:nvSpPr>
            <p:cNvPr id="64" name="四角形: 角を丸くする 63">
              <a:extLst>
                <a:ext uri="{FF2B5EF4-FFF2-40B4-BE49-F238E27FC236}">
                  <a16:creationId xmlns:a16="http://schemas.microsoft.com/office/drawing/2014/main" id="{41F5A8DA-E9ED-4BA6-892C-DE9A7C5FAF93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65" name="四角形: 角を丸くする 64">
              <a:extLst>
                <a:ext uri="{FF2B5EF4-FFF2-40B4-BE49-F238E27FC236}">
                  <a16:creationId xmlns:a16="http://schemas.microsoft.com/office/drawing/2014/main" id="{5A8EEFFA-E5DF-4CB5-9691-2F169DFBEBC5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9545BBDD-5FF1-4318-B0ED-5CB555E8A47C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sp>
        <p:nvSpPr>
          <p:cNvPr id="3" name="円/楕円 2">
            <a:extLst>
              <a:ext uri="{FF2B5EF4-FFF2-40B4-BE49-F238E27FC236}">
                <a16:creationId xmlns:a16="http://schemas.microsoft.com/office/drawing/2014/main" id="{29211278-8EA1-8648-9E29-4C04FB4405BD}"/>
              </a:ext>
            </a:extLst>
          </p:cNvPr>
          <p:cNvSpPr/>
          <p:nvPr/>
        </p:nvSpPr>
        <p:spPr>
          <a:xfrm>
            <a:off x="4239286" y="3141915"/>
            <a:ext cx="110646" cy="1106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02D6B89B-8350-0D4C-B258-79C47053D59E}"/>
              </a:ext>
            </a:extLst>
          </p:cNvPr>
          <p:cNvSpPr/>
          <p:nvPr/>
        </p:nvSpPr>
        <p:spPr>
          <a:xfrm>
            <a:off x="4511888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483F0363-8293-8F46-A0E4-4D6AEA7B9B51}"/>
              </a:ext>
            </a:extLst>
          </p:cNvPr>
          <p:cNvSpPr/>
          <p:nvPr/>
        </p:nvSpPr>
        <p:spPr>
          <a:xfrm>
            <a:off x="4784490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9D0CFE4D-C7DD-D249-9CA1-5E19B1DFC700}"/>
              </a:ext>
            </a:extLst>
          </p:cNvPr>
          <p:cNvSpPr/>
          <p:nvPr/>
        </p:nvSpPr>
        <p:spPr>
          <a:xfrm>
            <a:off x="5057092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抜出し 3">
            <a:extLst>
              <a:ext uri="{FF2B5EF4-FFF2-40B4-BE49-F238E27FC236}">
                <a16:creationId xmlns:a16="http://schemas.microsoft.com/office/drawing/2014/main" id="{B3556268-AD0B-2340-A07B-127BB29A2990}"/>
              </a:ext>
            </a:extLst>
          </p:cNvPr>
          <p:cNvSpPr/>
          <p:nvPr/>
        </p:nvSpPr>
        <p:spPr>
          <a:xfrm rot="5400000">
            <a:off x="5586001" y="2012599"/>
            <a:ext cx="277402" cy="18892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8B5C8812-BD8C-2F49-842C-B0B3E3D55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3698366" y="3710785"/>
            <a:ext cx="1671545" cy="286527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75FA6314-34E3-B845-BAC0-E827B985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2012984" y="3720562"/>
            <a:ext cx="1671545" cy="2865273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0547BF08-C269-7F49-ABA8-180ED9BFFD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339381" y="3720562"/>
            <a:ext cx="1671545" cy="2865273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3B41BAE-B006-A044-A8F0-9789CCB81B44}"/>
              </a:ext>
            </a:extLst>
          </p:cNvPr>
          <p:cNvSpPr/>
          <p:nvPr/>
        </p:nvSpPr>
        <p:spPr>
          <a:xfrm rot="7209903">
            <a:off x="3216779" y="3222767"/>
            <a:ext cx="1022989" cy="7250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76EFC25-3254-AB42-9413-BB8C0896AF62}"/>
              </a:ext>
            </a:extLst>
          </p:cNvPr>
          <p:cNvSpPr txBox="1"/>
          <p:nvPr/>
        </p:nvSpPr>
        <p:spPr>
          <a:xfrm>
            <a:off x="320603" y="3487090"/>
            <a:ext cx="24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/>
              <a:t>※</a:t>
            </a:r>
            <a:r>
              <a:rPr lang="ja-JP" altLang="en-US" sz="1100"/>
              <a:t> </a:t>
            </a:r>
            <a:r>
              <a:rPr kumimoji="1" lang="ja-JP" altLang="en-US" sz="1100"/>
              <a:t>イメージ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E07A9E6-4FD7-42F1-964C-9B6D2FACCD31}"/>
              </a:ext>
            </a:extLst>
          </p:cNvPr>
          <p:cNvSpPr/>
          <p:nvPr/>
        </p:nvSpPr>
        <p:spPr>
          <a:xfrm>
            <a:off x="5882632" y="228600"/>
            <a:ext cx="3096776" cy="614476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SHOP</a:t>
            </a:r>
            <a:r>
              <a:rPr kumimoji="1" lang="ja-JP" altLang="en-US" sz="3600" b="1" dirty="0"/>
              <a:t>に交換所を設ける</a:t>
            </a:r>
          </a:p>
        </p:txBody>
      </p:sp>
    </p:spTree>
    <p:extLst>
      <p:ext uri="{BB962C8B-B14F-4D97-AF65-F5344CB8AC3E}">
        <p14:creationId xmlns:p14="http://schemas.microsoft.com/office/powerpoint/2010/main" val="29458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0294CC-CEFC-4FD3-B571-3D1518AC18DA}"/>
              </a:ext>
            </a:extLst>
          </p:cNvPr>
          <p:cNvSpPr/>
          <p:nvPr/>
        </p:nvSpPr>
        <p:spPr>
          <a:xfrm>
            <a:off x="3771625" y="4424479"/>
            <a:ext cx="2186940" cy="2271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33393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メイリオ"/>
                <a:ea typeface="メイリオ"/>
              </a:rPr>
              <a:t>■</a:t>
            </a:r>
            <a:r>
              <a:rPr kumimoji="1" lang="en-US" altLang="ja-JP" sz="1400" b="1" dirty="0">
                <a:latin typeface="+mn-ea"/>
              </a:rPr>
              <a:t> [</a:t>
            </a:r>
            <a:r>
              <a:rPr kumimoji="1" lang="en-US" altLang="ja-JP" sz="1400" b="1" dirty="0" err="1">
                <a:latin typeface="+mn-ea"/>
              </a:rPr>
              <a:t>em</a:t>
            </a:r>
            <a:r>
              <a:rPr kumimoji="1" lang="en-US" altLang="ja-JP" sz="1400" b="1" dirty="0">
                <a:latin typeface="+mn-ea"/>
              </a:rPr>
              <a:t>]</a:t>
            </a:r>
            <a:r>
              <a:rPr lang="ja-JP" altLang="en-US" sz="1400" b="1" dirty="0">
                <a:latin typeface="メイリオ"/>
                <a:ea typeface="メイリオ"/>
              </a:rPr>
              <a:t>イベント</a:t>
            </a:r>
            <a:r>
              <a:rPr lang="en-US" altLang="ja-JP" sz="1400" b="1" dirty="0">
                <a:latin typeface="メイリオ"/>
                <a:ea typeface="メイリオ"/>
              </a:rPr>
              <a:t>(</a:t>
            </a:r>
            <a:r>
              <a:rPr lang="ja-JP" altLang="en-US" sz="1400" b="1" dirty="0">
                <a:latin typeface="メイリオ"/>
                <a:ea typeface="メイリオ"/>
              </a:rPr>
              <a:t>大怪獣討伐</a:t>
            </a:r>
            <a:r>
              <a:rPr lang="en-US" altLang="ja-JP" sz="1400" b="1" dirty="0">
                <a:latin typeface="メイリオ"/>
                <a:ea typeface="メイリオ"/>
              </a:rPr>
              <a:t>)</a:t>
            </a:r>
            <a:r>
              <a:rPr lang="ja-JP" altLang="en-US" sz="1400" b="1" dirty="0">
                <a:latin typeface="メイリオ"/>
                <a:ea typeface="メイリオ"/>
              </a:rPr>
              <a:t>画面仕様</a:t>
            </a:r>
            <a:endParaRPr kumimoji="1" lang="ja-JP" altLang="en-US" sz="1400" b="1" dirty="0">
              <a:latin typeface="メイリオ"/>
              <a:ea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446696"/>
            <a:ext cx="7614585" cy="36394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457200"/>
            <a:r>
              <a:rPr lang="ja-JP" altLang="en-US" sz="16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en-US" altLang="ja-JP" sz="16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</a:p>
          <a:p>
            <a:pPr defTabSz="457200"/>
            <a:r>
              <a:rPr lang="ja-JP" altLang="en-US" sz="1200">
                <a:latin typeface="Century Gothic" panose="020F0302020204030204"/>
                <a:ea typeface="メイリオ"/>
              </a:rPr>
              <a:t>　 大怪獣に挑む時に使用する専用のスタミナ。 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最大 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5P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 </a:t>
            </a:r>
            <a:r>
              <a:rPr lang="ja-JP" altLang="en-US" sz="1200">
                <a:latin typeface="Century Gothic" panose="020F0302020204030204"/>
                <a:ea typeface="メイリオ"/>
              </a:rPr>
              <a:t>保持することが出来る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（</a:t>
            </a:r>
            <a:r>
              <a:rPr lang="ja-JP" altLang="en-US" sz="1200">
                <a:latin typeface="Century Gothic" panose="020F0302020204030204"/>
                <a:ea typeface="メイリオ"/>
              </a:rPr>
              <a:t>１時間に１ポイント回復）</a:t>
            </a:r>
            <a:endParaRPr lang="en-US" altLang="ja-JP" sz="1200">
              <a:latin typeface="Century Gothic" panose="020F0302020204030204"/>
              <a:ea typeface="メイリオ"/>
            </a:endParaRPr>
          </a:p>
          <a:p>
            <a:pPr defTabSz="457200"/>
            <a:r>
              <a:rPr lang="ja-JP" altLang="en-US" sz="1200">
                <a:latin typeface="Century Gothic" panose="020F0302020204030204"/>
                <a:ea typeface="メイリオ"/>
              </a:rPr>
              <a:t>　 </a:t>
            </a:r>
            <a:r>
              <a:rPr lang="en-US" altLang="ja-JP" sz="1200">
                <a:latin typeface="Century Gothic" panose="020F0302020204030204"/>
                <a:ea typeface="メイリオ"/>
              </a:rPr>
              <a:t>100</a:t>
            </a:r>
            <a:r>
              <a:rPr lang="ja-JP" altLang="en-US" sz="1200">
                <a:latin typeface="Century Gothic" panose="020F0302020204030204"/>
                <a:ea typeface="メイリオ"/>
              </a:rPr>
              <a:t>石使用で、</a:t>
            </a:r>
            <a:r>
              <a:rPr lang="en-US" altLang="ja-JP" sz="1200">
                <a:latin typeface="Century Gothic" panose="020F0302020204030204"/>
                <a:ea typeface="メイリオ"/>
              </a:rPr>
              <a:t>5P</a:t>
            </a:r>
            <a:r>
              <a:rPr lang="ja-JP" altLang="en-US" sz="1200">
                <a:latin typeface="Century Gothic" panose="020F0302020204030204"/>
                <a:ea typeface="メイリオ"/>
              </a:rPr>
              <a:t>回復する。</a:t>
            </a:r>
            <a:r>
              <a:rPr lang="en-US" altLang="ja-JP" sz="1200">
                <a:latin typeface="Century Gothic" panose="020F0302020204030204"/>
                <a:ea typeface="メイリオ"/>
              </a:rPr>
              <a:t>5P</a:t>
            </a:r>
            <a:r>
              <a:rPr lang="ja-JP" altLang="en-US" sz="1200">
                <a:latin typeface="Century Gothic" panose="020F0302020204030204"/>
                <a:ea typeface="メイリオ"/>
              </a:rPr>
              <a:t>以上所持している時に回復することはできない。</a:t>
            </a:r>
            <a:endParaRPr lang="en-US" altLang="ja-JP" sz="1200">
              <a:latin typeface="Century Gothic" panose="020F0302020204030204"/>
              <a:ea typeface="メイリオ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（操作中などで超過した場合は所持数値を超過して表示。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討伐時に消費する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BP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の数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(1,3,5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コ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を選び、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ポイント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と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攻撃力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に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ボーナス値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を得ることができる。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Century Gothic" panose="020F0302020204030204"/>
                <a:ea typeface="メイリオ"/>
              </a:rPr>
              <a:t>　 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BP 1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コ 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: 100%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　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 BP 3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コ 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: 330%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　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 BP 5</a:t>
            </a:r>
            <a:r>
              <a:rPr lang="ja-JP" altLang="en-US" sz="1200" b="1">
                <a:latin typeface="Century Gothic" panose="020F0302020204030204"/>
                <a:ea typeface="メイリオ"/>
              </a:rPr>
              <a:t>コ </a:t>
            </a:r>
            <a:r>
              <a:rPr lang="en-US" altLang="ja-JP" sz="1200" b="1">
                <a:latin typeface="Century Gothic" panose="020F0302020204030204"/>
                <a:ea typeface="メイリオ"/>
              </a:rPr>
              <a:t>: 600%</a:t>
            </a:r>
          </a:p>
          <a:p>
            <a:pPr defTabSz="457200"/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大怪獣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襲来</a:t>
            </a:r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Century Gothic" panose="020F0302020204030204"/>
                <a:ea typeface="メイリオ"/>
              </a:rPr>
              <a:t>　 </a:t>
            </a:r>
            <a:r>
              <a:rPr lang="ja-JP" altLang="en-US" sz="1200">
                <a:latin typeface="Century Gothic" panose="020F0302020204030204"/>
                <a:ea typeface="メイリオ"/>
              </a:rPr>
              <a:t>ステージ３クリア後クエスト選択画面に遷移した時、一定の確率で大怪獣が登場。</a:t>
            </a:r>
            <a:endParaRPr lang="en-US" altLang="ja-JP" sz="1200"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>
                <a:latin typeface="Century Gothic" panose="020F0302020204030204"/>
                <a:ea typeface="メイリオ"/>
              </a:rPr>
              <a:t>　 </a:t>
            </a:r>
            <a:r>
              <a:rPr lang="ja-JP" altLang="en-US" sz="1200">
                <a:latin typeface="Century Gothic" panose="020F0302020204030204"/>
                <a:ea typeface="メイリオ"/>
              </a:rPr>
              <a:t>クエスト選択画面に、大怪獣クエストが追加される。（最大レベルに達した場合は、出現固定になる。）</a:t>
            </a:r>
            <a:endParaRPr lang="en-US" altLang="ja-JP" sz="1200"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>
                <a:latin typeface="Century Gothic" panose="020F0302020204030204"/>
                <a:ea typeface="メイリオ"/>
              </a:rPr>
              <a:t>　 大怪獣は、一定数討伐する度に強くなり、合わせて報酬が変化する。</a:t>
            </a:r>
            <a:endParaRPr lang="en-US" altLang="ja-JP" sz="1200">
              <a:latin typeface="Century Gothic" panose="020F0302020204030204"/>
              <a:ea typeface="メイリオ"/>
            </a:endParaRPr>
          </a:p>
          <a:p>
            <a:endParaRPr lang="en-US" altLang="ja-JP" sz="105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救援一覧</a:t>
            </a:r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>
                <a:latin typeface="Century Gothic" panose="020F0302020204030204"/>
                <a:ea typeface="メイリオ"/>
              </a:rPr>
              <a:t>　 登場した大怪獣を討伐できなかった時、救援を要請することができる。</a:t>
            </a:r>
            <a:endParaRPr lang="en-US" altLang="ja-JP" sz="1200">
              <a:latin typeface="Century Gothic" panose="020F0302020204030204"/>
              <a:ea typeface="メイリオ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後述（</a:t>
            </a:r>
            <a:r>
              <a:rPr lang="en-US" altLang="ja-JP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P.9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）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報酬</a:t>
            </a:r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（貢献度、ファイナルアタックなどは不問）</a:t>
            </a:r>
            <a:endParaRPr lang="en-US" altLang="ja-JP" sz="12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討伐に参加した全てのプレイヤーは１回ドロップ抽選を得る。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発見者は、追加で１回のドロップ抽選を得る。</a:t>
            </a:r>
            <a:endParaRPr lang="en-US" altLang="ja-JP" sz="120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8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BFFCEBD0-EF3E-44BC-A989-2B22847A4E72}"/>
              </a:ext>
            </a:extLst>
          </p:cNvPr>
          <p:cNvSpPr txBox="1"/>
          <p:nvPr/>
        </p:nvSpPr>
        <p:spPr>
          <a:xfrm>
            <a:off x="7663165" y="5078993"/>
            <a:ext cx="115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所持 </a:t>
            </a:r>
            <a:r>
              <a:rPr lang="en-US" altLang="ja-JP" sz="1000">
                <a:solidFill>
                  <a:schemeClr val="bg1"/>
                </a:solidFill>
              </a:rPr>
              <a:t>999,999,999pt</a:t>
            </a:r>
            <a:endParaRPr kumimoji="1" lang="ja-JP" altLang="en-US" sz="1000">
              <a:solidFill>
                <a:schemeClr val="bg1"/>
              </a:solidFill>
            </a:endParaRPr>
          </a:p>
        </p:txBody>
      </p: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045C0825-C9A4-4BE5-BFED-D8503143C6BA}"/>
              </a:ext>
            </a:extLst>
          </p:cNvPr>
          <p:cNvSpPr/>
          <p:nvPr/>
        </p:nvSpPr>
        <p:spPr>
          <a:xfrm>
            <a:off x="3830070" y="5964870"/>
            <a:ext cx="2047518" cy="684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dirty="0"/>
              <a:t>Stage</a:t>
            </a:r>
            <a:r>
              <a:rPr kumimoji="1" lang="ja-JP" altLang="en-US" sz="800" dirty="0"/>
              <a:t> </a:t>
            </a:r>
            <a:r>
              <a:rPr kumimoji="1" lang="en-US" altLang="ja-JP" sz="800" dirty="0"/>
              <a:t>1</a:t>
            </a:r>
          </a:p>
          <a:p>
            <a:pPr algn="l"/>
            <a:r>
              <a:rPr kumimoji="1" lang="ja-JP" altLang="en-US" sz="800" dirty="0"/>
              <a:t>　</a:t>
            </a:r>
            <a:r>
              <a:rPr kumimoji="1" lang="ja-JP" altLang="en-US" sz="1000" b="1" dirty="0"/>
              <a:t>大怪獣東京に現る！</a:t>
            </a:r>
            <a:endParaRPr kumimoji="1" lang="ja-JP" altLang="en-US" sz="800" b="1" dirty="0"/>
          </a:p>
        </p:txBody>
      </p:sp>
      <p:sp>
        <p:nvSpPr>
          <p:cNvPr id="142" name="テキスト ボックス 327">
            <a:extLst>
              <a:ext uri="{FF2B5EF4-FFF2-40B4-BE49-F238E27FC236}">
                <a16:creationId xmlns:a16="http://schemas.microsoft.com/office/drawing/2014/main" id="{243AE678-4C36-4064-B6B2-3F3EF5967C9C}"/>
              </a:ext>
            </a:extLst>
          </p:cNvPr>
          <p:cNvSpPr txBox="1"/>
          <p:nvPr/>
        </p:nvSpPr>
        <p:spPr>
          <a:xfrm>
            <a:off x="5411136" y="6028972"/>
            <a:ext cx="384889" cy="14399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 sz="800" dirty="0">
                <a:solidFill>
                  <a:schemeClr val="bg1"/>
                </a:solidFill>
              </a:rPr>
              <a:t>　　作戦進捗：　</a:t>
            </a:r>
            <a:r>
              <a:rPr kumimoji="1" lang="en-US" altLang="ja-JP" sz="800" dirty="0">
                <a:solidFill>
                  <a:schemeClr val="bg1"/>
                </a:solidFill>
              </a:rPr>
              <a:t>50%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pic>
        <p:nvPicPr>
          <p:cNvPr id="143" name="図 142">
            <a:extLst>
              <a:ext uri="{FF2B5EF4-FFF2-40B4-BE49-F238E27FC236}">
                <a16:creationId xmlns:a16="http://schemas.microsoft.com/office/drawing/2014/main" id="{70E27100-B307-4381-88D1-2FBD9C182D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6385290"/>
            <a:ext cx="132796" cy="141323"/>
          </a:xfrm>
          <a:prstGeom prst="rect">
            <a:avLst/>
          </a:prstGeom>
        </p:spPr>
      </p:pic>
      <p:pic>
        <p:nvPicPr>
          <p:cNvPr id="144" name="図 143">
            <a:extLst>
              <a:ext uri="{FF2B5EF4-FFF2-40B4-BE49-F238E27FC236}">
                <a16:creationId xmlns:a16="http://schemas.microsoft.com/office/drawing/2014/main" id="{DC4CFE0A-A23F-4B95-B7A1-337A1A425A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87" y="6385290"/>
            <a:ext cx="132796" cy="141323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8B09B13A-4049-41B3-8DEE-D67B5C5A465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64" y="6385291"/>
            <a:ext cx="132796" cy="141326"/>
          </a:xfrm>
          <a:prstGeom prst="rect">
            <a:avLst/>
          </a:prstGeom>
        </p:spPr>
      </p:pic>
      <p:pic>
        <p:nvPicPr>
          <p:cNvPr id="146" name="図 145">
            <a:extLst>
              <a:ext uri="{FF2B5EF4-FFF2-40B4-BE49-F238E27FC236}">
                <a16:creationId xmlns:a16="http://schemas.microsoft.com/office/drawing/2014/main" id="{9C2E70DF-EA23-4B2B-859E-24EF81F1D67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39" y="6385289"/>
            <a:ext cx="132796" cy="141324"/>
          </a:xfrm>
          <a:prstGeom prst="rect">
            <a:avLst/>
          </a:prstGeom>
        </p:spPr>
      </p:pic>
      <p:sp>
        <p:nvSpPr>
          <p:cNvPr id="147" name="四角形: 角を丸くする 146">
            <a:extLst>
              <a:ext uri="{FF2B5EF4-FFF2-40B4-BE49-F238E27FC236}">
                <a16:creationId xmlns:a16="http://schemas.microsoft.com/office/drawing/2014/main" id="{6450A9C3-0C0E-4B31-8F8C-A0FF1D7E986C}"/>
              </a:ext>
            </a:extLst>
          </p:cNvPr>
          <p:cNvSpPr/>
          <p:nvPr/>
        </p:nvSpPr>
        <p:spPr>
          <a:xfrm>
            <a:off x="3830070" y="4504590"/>
            <a:ext cx="2047518" cy="6843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b="1" dirty="0">
                <a:solidFill>
                  <a:schemeClr val="tx1"/>
                </a:solidFill>
              </a:rPr>
              <a:t>Stage4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　</a:t>
            </a:r>
            <a:r>
              <a:rPr kumimoji="1" lang="ja-JP" altLang="en-US" sz="1050" b="1" dirty="0">
                <a:solidFill>
                  <a:schemeClr val="tx1"/>
                </a:solidFill>
              </a:rPr>
              <a:t>作戦進捗：</a:t>
            </a:r>
            <a:r>
              <a:rPr kumimoji="1" lang="en-US" altLang="ja-JP" sz="1050" b="1" dirty="0">
                <a:solidFill>
                  <a:schemeClr val="tx1"/>
                </a:solidFill>
              </a:rPr>
              <a:t>0%</a:t>
            </a:r>
          </a:p>
          <a:p>
            <a:r>
              <a:rPr kumimoji="1" lang="ja-JP" altLang="en-US" sz="1600" b="1" dirty="0">
                <a:solidFill>
                  <a:schemeClr val="tx1"/>
                </a:solidFill>
              </a:rPr>
              <a:t> 大怪獣襲来！ 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BP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0" name="四角形: 角を丸くする 159">
            <a:extLst>
              <a:ext uri="{FF2B5EF4-FFF2-40B4-BE49-F238E27FC236}">
                <a16:creationId xmlns:a16="http://schemas.microsoft.com/office/drawing/2014/main" id="{C1D18D72-FEE5-41A6-AE65-0D84774D64B7}"/>
              </a:ext>
            </a:extLst>
          </p:cNvPr>
          <p:cNvSpPr/>
          <p:nvPr/>
        </p:nvSpPr>
        <p:spPr>
          <a:xfrm>
            <a:off x="3830070" y="5235018"/>
            <a:ext cx="2047518" cy="684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dirty="0"/>
              <a:t>Stage</a:t>
            </a:r>
            <a:r>
              <a:rPr kumimoji="1" lang="ja-JP" altLang="en-US" sz="800" dirty="0"/>
              <a:t> </a:t>
            </a:r>
            <a:r>
              <a:rPr kumimoji="1" lang="en-US" altLang="ja-JP" sz="800" dirty="0"/>
              <a:t>1</a:t>
            </a:r>
          </a:p>
          <a:p>
            <a:pPr algn="l"/>
            <a:r>
              <a:rPr kumimoji="1" lang="ja-JP" altLang="en-US" sz="800" dirty="0"/>
              <a:t>　</a:t>
            </a:r>
            <a:r>
              <a:rPr kumimoji="1" lang="ja-JP" altLang="en-US" sz="1000" b="1" dirty="0"/>
              <a:t>大怪獣東京に現る！</a:t>
            </a:r>
            <a:endParaRPr kumimoji="1" lang="ja-JP" altLang="en-US" sz="800" b="1" dirty="0"/>
          </a:p>
        </p:txBody>
      </p:sp>
      <p:sp>
        <p:nvSpPr>
          <p:cNvPr id="161" name="テキスト ボックス 327">
            <a:extLst>
              <a:ext uri="{FF2B5EF4-FFF2-40B4-BE49-F238E27FC236}">
                <a16:creationId xmlns:a16="http://schemas.microsoft.com/office/drawing/2014/main" id="{EE2F811B-C2BD-4608-8DD9-F5ECF29C85B3}"/>
              </a:ext>
            </a:extLst>
          </p:cNvPr>
          <p:cNvSpPr txBox="1"/>
          <p:nvPr/>
        </p:nvSpPr>
        <p:spPr>
          <a:xfrm>
            <a:off x="5411136" y="5299120"/>
            <a:ext cx="384889" cy="14399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 sz="800" dirty="0">
                <a:solidFill>
                  <a:schemeClr val="bg1"/>
                </a:solidFill>
              </a:rPr>
              <a:t>　　作戦進捗：　</a:t>
            </a:r>
            <a:r>
              <a:rPr kumimoji="1" lang="en-US" altLang="ja-JP" sz="800" dirty="0">
                <a:solidFill>
                  <a:schemeClr val="bg1"/>
                </a:solidFill>
              </a:rPr>
              <a:t>50%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pic>
        <p:nvPicPr>
          <p:cNvPr id="162" name="図 161">
            <a:extLst>
              <a:ext uri="{FF2B5EF4-FFF2-40B4-BE49-F238E27FC236}">
                <a16:creationId xmlns:a16="http://schemas.microsoft.com/office/drawing/2014/main" id="{591C610E-7D78-4F84-9EE6-F6DF1C8388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5655438"/>
            <a:ext cx="132796" cy="141323"/>
          </a:xfrm>
          <a:prstGeom prst="rect">
            <a:avLst/>
          </a:prstGeom>
        </p:spPr>
      </p:pic>
      <p:pic>
        <p:nvPicPr>
          <p:cNvPr id="163" name="図 162">
            <a:extLst>
              <a:ext uri="{FF2B5EF4-FFF2-40B4-BE49-F238E27FC236}">
                <a16:creationId xmlns:a16="http://schemas.microsoft.com/office/drawing/2014/main" id="{1C96F5B2-5CCA-4F7D-946F-2930EB855B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87" y="5655438"/>
            <a:ext cx="132796" cy="141323"/>
          </a:xfrm>
          <a:prstGeom prst="rect">
            <a:avLst/>
          </a:prstGeom>
        </p:spPr>
      </p:pic>
      <p:pic>
        <p:nvPicPr>
          <p:cNvPr id="164" name="図 163">
            <a:extLst>
              <a:ext uri="{FF2B5EF4-FFF2-40B4-BE49-F238E27FC236}">
                <a16:creationId xmlns:a16="http://schemas.microsoft.com/office/drawing/2014/main" id="{CF5A4418-EF3E-45AA-8540-4BD74BEF2B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64" y="5655439"/>
            <a:ext cx="132796" cy="141326"/>
          </a:xfrm>
          <a:prstGeom prst="rect">
            <a:avLst/>
          </a:prstGeom>
        </p:spPr>
      </p:pic>
      <p:pic>
        <p:nvPicPr>
          <p:cNvPr id="165" name="図 164">
            <a:extLst>
              <a:ext uri="{FF2B5EF4-FFF2-40B4-BE49-F238E27FC236}">
                <a16:creationId xmlns:a16="http://schemas.microsoft.com/office/drawing/2014/main" id="{2263EC0E-9E25-4D21-B958-A603F47D13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39" y="5655437"/>
            <a:ext cx="132796" cy="141324"/>
          </a:xfrm>
          <a:prstGeom prst="rect">
            <a:avLst/>
          </a:prstGeom>
        </p:spPr>
      </p:pic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B236FAA9-565E-407A-868B-AB6F699B27DE}"/>
              </a:ext>
            </a:extLst>
          </p:cNvPr>
          <p:cNvSpPr/>
          <p:nvPr/>
        </p:nvSpPr>
        <p:spPr>
          <a:xfrm>
            <a:off x="705239" y="4424479"/>
            <a:ext cx="2186940" cy="2271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14BB001B-C701-47E4-AF07-87263AD05DC7}"/>
              </a:ext>
            </a:extLst>
          </p:cNvPr>
          <p:cNvSpPr/>
          <p:nvPr/>
        </p:nvSpPr>
        <p:spPr>
          <a:xfrm>
            <a:off x="763684" y="5964870"/>
            <a:ext cx="2047518" cy="684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dirty="0"/>
              <a:t>Stage</a:t>
            </a:r>
            <a:r>
              <a:rPr kumimoji="1" lang="ja-JP" altLang="en-US" sz="800" dirty="0"/>
              <a:t> </a:t>
            </a:r>
            <a:r>
              <a:rPr kumimoji="1" lang="en-US" altLang="ja-JP" sz="800" dirty="0"/>
              <a:t>1</a:t>
            </a:r>
          </a:p>
          <a:p>
            <a:pPr algn="l"/>
            <a:r>
              <a:rPr kumimoji="1" lang="ja-JP" altLang="en-US" sz="800" dirty="0"/>
              <a:t>　</a:t>
            </a:r>
            <a:r>
              <a:rPr kumimoji="1" lang="ja-JP" altLang="en-US" sz="1000" b="1" dirty="0"/>
              <a:t>大怪獣東京に現る！</a:t>
            </a:r>
            <a:endParaRPr kumimoji="1" lang="ja-JP" altLang="en-US" sz="800" b="1" dirty="0"/>
          </a:p>
        </p:txBody>
      </p:sp>
      <p:sp>
        <p:nvSpPr>
          <p:cNvPr id="168" name="テキスト ボックス 327">
            <a:extLst>
              <a:ext uri="{FF2B5EF4-FFF2-40B4-BE49-F238E27FC236}">
                <a16:creationId xmlns:a16="http://schemas.microsoft.com/office/drawing/2014/main" id="{6FBA0329-54E4-4E3B-9F07-2AA4964B5487}"/>
              </a:ext>
            </a:extLst>
          </p:cNvPr>
          <p:cNvSpPr txBox="1"/>
          <p:nvPr/>
        </p:nvSpPr>
        <p:spPr>
          <a:xfrm>
            <a:off x="2344750" y="6028972"/>
            <a:ext cx="384889" cy="14399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 sz="800" dirty="0">
                <a:solidFill>
                  <a:schemeClr val="bg1"/>
                </a:solidFill>
              </a:rPr>
              <a:t>　　作戦進捗：　</a:t>
            </a:r>
            <a:r>
              <a:rPr kumimoji="1" lang="en-US" altLang="ja-JP" sz="800" dirty="0">
                <a:solidFill>
                  <a:schemeClr val="bg1"/>
                </a:solidFill>
              </a:rPr>
              <a:t>50%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pic>
        <p:nvPicPr>
          <p:cNvPr id="169" name="図 168">
            <a:extLst>
              <a:ext uri="{FF2B5EF4-FFF2-40B4-BE49-F238E27FC236}">
                <a16:creationId xmlns:a16="http://schemas.microsoft.com/office/drawing/2014/main" id="{8EBDBB27-CBB8-4566-AFD4-E76CEF2288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52" y="6385290"/>
            <a:ext cx="132796" cy="141323"/>
          </a:xfrm>
          <a:prstGeom prst="rect">
            <a:avLst/>
          </a:prstGeom>
        </p:spPr>
      </p:pic>
      <p:pic>
        <p:nvPicPr>
          <p:cNvPr id="170" name="図 169">
            <a:extLst>
              <a:ext uri="{FF2B5EF4-FFF2-40B4-BE49-F238E27FC236}">
                <a16:creationId xmlns:a16="http://schemas.microsoft.com/office/drawing/2014/main" id="{0CC3B6E0-E7F1-4130-ABB6-5E40837011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01" y="6385290"/>
            <a:ext cx="132796" cy="141323"/>
          </a:xfrm>
          <a:prstGeom prst="rect">
            <a:avLst/>
          </a:prstGeom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BE93DA70-533B-470F-8A87-35579225A99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8" y="6385291"/>
            <a:ext cx="132796" cy="141326"/>
          </a:xfrm>
          <a:prstGeom prst="rect">
            <a:avLst/>
          </a:prstGeom>
        </p:spPr>
      </p:pic>
      <p:pic>
        <p:nvPicPr>
          <p:cNvPr id="172" name="図 171">
            <a:extLst>
              <a:ext uri="{FF2B5EF4-FFF2-40B4-BE49-F238E27FC236}">
                <a16:creationId xmlns:a16="http://schemas.microsoft.com/office/drawing/2014/main" id="{92A056F3-2DE7-4CEA-8CFB-14AC7BE4A67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3" y="6385289"/>
            <a:ext cx="132796" cy="141324"/>
          </a:xfrm>
          <a:prstGeom prst="rect">
            <a:avLst/>
          </a:prstGeom>
        </p:spPr>
      </p:pic>
      <p:sp>
        <p:nvSpPr>
          <p:cNvPr id="174" name="四角形: 角を丸くする 173">
            <a:extLst>
              <a:ext uri="{FF2B5EF4-FFF2-40B4-BE49-F238E27FC236}">
                <a16:creationId xmlns:a16="http://schemas.microsoft.com/office/drawing/2014/main" id="{A6422394-ED4E-4D70-94E3-B5ADF368ECE0}"/>
              </a:ext>
            </a:extLst>
          </p:cNvPr>
          <p:cNvSpPr/>
          <p:nvPr/>
        </p:nvSpPr>
        <p:spPr>
          <a:xfrm>
            <a:off x="763684" y="5235018"/>
            <a:ext cx="2047518" cy="684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800" dirty="0"/>
              <a:t>Stage</a:t>
            </a:r>
            <a:r>
              <a:rPr kumimoji="1" lang="ja-JP" altLang="en-US" sz="800" dirty="0"/>
              <a:t> </a:t>
            </a:r>
            <a:r>
              <a:rPr kumimoji="1" lang="en-US" altLang="ja-JP" sz="800" dirty="0"/>
              <a:t>1</a:t>
            </a:r>
          </a:p>
          <a:p>
            <a:pPr algn="l"/>
            <a:r>
              <a:rPr kumimoji="1" lang="ja-JP" altLang="en-US" sz="800" dirty="0"/>
              <a:t>　</a:t>
            </a:r>
            <a:r>
              <a:rPr kumimoji="1" lang="ja-JP" altLang="en-US" sz="1000" b="1" dirty="0"/>
              <a:t>大怪獣東京に現る！</a:t>
            </a:r>
            <a:endParaRPr kumimoji="1" lang="ja-JP" altLang="en-US" sz="800" b="1" dirty="0"/>
          </a:p>
        </p:txBody>
      </p:sp>
      <p:sp>
        <p:nvSpPr>
          <p:cNvPr id="175" name="テキスト ボックス 327">
            <a:extLst>
              <a:ext uri="{FF2B5EF4-FFF2-40B4-BE49-F238E27FC236}">
                <a16:creationId xmlns:a16="http://schemas.microsoft.com/office/drawing/2014/main" id="{97FA72EB-43B8-4D4A-B034-9E660482CC31}"/>
              </a:ext>
            </a:extLst>
          </p:cNvPr>
          <p:cNvSpPr txBox="1"/>
          <p:nvPr/>
        </p:nvSpPr>
        <p:spPr>
          <a:xfrm>
            <a:off x="2344750" y="5299120"/>
            <a:ext cx="384889" cy="14399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 sz="800" dirty="0">
                <a:solidFill>
                  <a:schemeClr val="bg1"/>
                </a:solidFill>
              </a:rPr>
              <a:t>　　作戦進捗：　</a:t>
            </a:r>
            <a:r>
              <a:rPr kumimoji="1" lang="en-US" altLang="ja-JP" sz="800" dirty="0">
                <a:solidFill>
                  <a:schemeClr val="bg1"/>
                </a:solidFill>
              </a:rPr>
              <a:t>50%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pic>
        <p:nvPicPr>
          <p:cNvPr id="176" name="図 175">
            <a:extLst>
              <a:ext uri="{FF2B5EF4-FFF2-40B4-BE49-F238E27FC236}">
                <a16:creationId xmlns:a16="http://schemas.microsoft.com/office/drawing/2014/main" id="{EE60CD3F-1606-4F8E-B1CE-4383044591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52" y="5655438"/>
            <a:ext cx="132796" cy="141323"/>
          </a:xfrm>
          <a:prstGeom prst="rect">
            <a:avLst/>
          </a:prstGeom>
        </p:spPr>
      </p:pic>
      <p:pic>
        <p:nvPicPr>
          <p:cNvPr id="177" name="図 176">
            <a:extLst>
              <a:ext uri="{FF2B5EF4-FFF2-40B4-BE49-F238E27FC236}">
                <a16:creationId xmlns:a16="http://schemas.microsoft.com/office/drawing/2014/main" id="{F42373B3-19BB-4C00-8996-289617582EF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01" y="5655438"/>
            <a:ext cx="132796" cy="141323"/>
          </a:xfrm>
          <a:prstGeom prst="rect">
            <a:avLst/>
          </a:prstGeom>
        </p:spPr>
      </p:pic>
      <p:pic>
        <p:nvPicPr>
          <p:cNvPr id="178" name="図 177">
            <a:extLst>
              <a:ext uri="{FF2B5EF4-FFF2-40B4-BE49-F238E27FC236}">
                <a16:creationId xmlns:a16="http://schemas.microsoft.com/office/drawing/2014/main" id="{D1794029-76B0-450D-A07E-5428AD2EB1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8" y="5655439"/>
            <a:ext cx="132796" cy="141326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2441E27B-FFEC-4B4F-8481-853AF2815F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3" y="5655437"/>
            <a:ext cx="132796" cy="141324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B5621104-0131-4DC8-AFB1-627428CAE453}"/>
              </a:ext>
            </a:extLst>
          </p:cNvPr>
          <p:cNvSpPr/>
          <p:nvPr/>
        </p:nvSpPr>
        <p:spPr>
          <a:xfrm>
            <a:off x="3167248" y="5239091"/>
            <a:ext cx="406978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1C3D3EFD-ACEA-4A16-B4F2-FA2DFB5995E4}"/>
              </a:ext>
            </a:extLst>
          </p:cNvPr>
          <p:cNvSpPr txBox="1"/>
          <p:nvPr/>
        </p:nvSpPr>
        <p:spPr>
          <a:xfrm>
            <a:off x="591845" y="3970577"/>
            <a:ext cx="5747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※</a:t>
            </a:r>
            <a:r>
              <a:rPr kumimoji="1" lang="ja-JP" altLang="en-US" sz="1000" dirty="0"/>
              <a:t>大怪獣登場、クエストボタン追加イメージ</a:t>
            </a:r>
            <a:endParaRPr kumimoji="1" lang="en-US" altLang="ja-JP" sz="1000" dirty="0"/>
          </a:p>
          <a:p>
            <a:r>
              <a:rPr kumimoji="1" lang="ja-JP" altLang="en-US" sz="1000" dirty="0"/>
              <a:t>あらかじめ追加分下がっており、そこに透過やエフェクトと共に出現するイメージ</a:t>
            </a:r>
          </a:p>
        </p:txBody>
      </p:sp>
    </p:spTree>
    <p:extLst>
      <p:ext uri="{BB962C8B-B14F-4D97-AF65-F5344CB8AC3E}">
        <p14:creationId xmlns:p14="http://schemas.microsoft.com/office/powerpoint/2010/main" val="3530805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【GP】仕様書テンプレ.potx" id="{E1DF800E-33B9-4F5D-B04D-AA9D7387A0F9}" vid="{4462F9D8-4BB9-4687-9BB4-0FC9F2C5C7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B8A20A-A207-43EF-B34D-43248BC503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AC7361-14A0-447B-B570-EE7F0128736A}">
  <ds:schemaRefs>
    <ds:schemaRef ds:uri="http://schemas.microsoft.com/office/2006/documentManagement/types"/>
    <ds:schemaRef ds:uri="http://purl.org/dc/dcmitype/"/>
    <ds:schemaRef ds:uri="0296febf-2773-4faf-ae76-6dee2362d0d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4C815A-F2C9-4545-8AA9-CEBF5B13D3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22590</TotalTime>
  <Words>4353</Words>
  <Application>Microsoft Office PowerPoint</Application>
  <PresentationFormat>画面に合わせる (4:3)</PresentationFormat>
  <Paragraphs>1091</Paragraphs>
  <Slides>20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0" baseType="lpstr">
      <vt:lpstr>Hiragino Mincho Pro W3</vt:lpstr>
      <vt:lpstr>Meiryo UI</vt:lpstr>
      <vt:lpstr>Arial</vt:lpstr>
      <vt:lpstr>Bahnschrift Condensed</vt:lpstr>
      <vt:lpstr>Calibri</vt:lpstr>
      <vt:lpstr>Calibri Light</vt:lpstr>
      <vt:lpstr>Century Gothic</vt:lpstr>
      <vt:lpstr>メイリオ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増本雄斗</dc:creator>
  <cp:lastModifiedBy>増本 雄斗</cp:lastModifiedBy>
  <cp:revision>34</cp:revision>
  <dcterms:created xsi:type="dcterms:W3CDTF">2020-02-17T02:40:42Z</dcterms:created>
  <dcterms:modified xsi:type="dcterms:W3CDTF">2020-04-13T08:48:43Z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